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17"/>
  </p:notesMasterIdLst>
  <p:sldIdLst>
    <p:sldId id="256" r:id="rId2"/>
    <p:sldId id="285" r:id="rId3"/>
    <p:sldId id="288" r:id="rId4"/>
    <p:sldId id="287" r:id="rId5"/>
    <p:sldId id="297" r:id="rId6"/>
    <p:sldId id="290" r:id="rId7"/>
    <p:sldId id="291" r:id="rId8"/>
    <p:sldId id="292" r:id="rId9"/>
    <p:sldId id="293" r:id="rId10"/>
    <p:sldId id="294" r:id="rId11"/>
    <p:sldId id="295" r:id="rId12"/>
    <p:sldId id="298" r:id="rId13"/>
    <p:sldId id="299" r:id="rId14"/>
    <p:sldId id="300" r:id="rId15"/>
    <p:sldId id="301"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Frank Ruhl Libre" panose="020B0604020202020204" charset="-79"/>
      <p:regular r:id="rId22"/>
      <p:bold r:id="rId23"/>
    </p:embeddedFont>
    <p:embeddedFont>
      <p:font typeface="Frank Ruhl Libre Medium" panose="020B0604020202020204" charset="-79"/>
      <p:regular r:id="rId24"/>
      <p:bold r:id="rId25"/>
    </p:embeddedFont>
    <p:embeddedFont>
      <p:font typeface="Libre Baskerville" panose="020B0604020202020204" charset="0"/>
      <p:regular r:id="rId26"/>
      <p:bold r:id="rId27"/>
      <p: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2D59C5-C74F-4164-8523-18EB052B5479}">
  <a:tblStyle styleId="{582D59C5-C74F-4164-8523-18EB052B547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53" autoAdjust="0"/>
    <p:restoredTop sz="94660"/>
  </p:normalViewPr>
  <p:slideViewPr>
    <p:cSldViewPr snapToGrid="0">
      <p:cViewPr varScale="1">
        <p:scale>
          <a:sx n="90" d="100"/>
          <a:sy n="90"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image1.jpg>
</file>

<file path=ppt/media/image2.png>
</file>

<file path=ppt/media/image3.jpg>
</file>

<file path=ppt/media/image4.jpg>
</file>

<file path=ppt/media/image5.jpg>
</file>

<file path=ppt/media/image6.gif>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1721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4362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59450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35403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7217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45343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2316267" y="304925"/>
            <a:ext cx="4511142" cy="4526109"/>
            <a:chOff x="2316267" y="304925"/>
            <a:chExt cx="4511142" cy="4526109"/>
          </a:xfrm>
        </p:grpSpPr>
        <p:sp>
          <p:nvSpPr>
            <p:cNvPr id="11" name="Google Shape;11;p2"/>
            <p:cNvSpPr/>
            <p:nvPr/>
          </p:nvSpPr>
          <p:spPr>
            <a:xfrm>
              <a:off x="2550175" y="541175"/>
              <a:ext cx="40437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626375" y="6173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13" name="Google Shape;13;p2"/>
            <p:cNvSpPr/>
            <p:nvPr/>
          </p:nvSpPr>
          <p:spPr>
            <a:xfrm rot="10800000">
              <a:off x="2841625" y="8119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14" name="Google Shape;14;p2"/>
            <p:cNvPicPr preferRelativeResize="0"/>
            <p:nvPr/>
          </p:nvPicPr>
          <p:blipFill>
            <a:blip r:embed="rId2">
              <a:alphaModFix/>
            </a:blip>
            <a:stretch>
              <a:fillRect/>
            </a:stretch>
          </p:blipFill>
          <p:spPr>
            <a:xfrm rot="-2700000">
              <a:off x="2700667" y="3795246"/>
              <a:ext cx="152400" cy="1150374"/>
            </a:xfrm>
            <a:prstGeom prst="rect">
              <a:avLst/>
            </a:prstGeom>
            <a:noFill/>
            <a:ln>
              <a:noFill/>
            </a:ln>
          </p:spPr>
        </p:pic>
        <p:pic>
          <p:nvPicPr>
            <p:cNvPr id="15" name="Google Shape;15;p2"/>
            <p:cNvPicPr preferRelativeResize="0"/>
            <p:nvPr/>
          </p:nvPicPr>
          <p:blipFill>
            <a:blip r:embed="rId2">
              <a:alphaModFix/>
            </a:blip>
            <a:stretch>
              <a:fillRect/>
            </a:stretch>
          </p:blipFill>
          <p:spPr>
            <a:xfrm rot="8100000">
              <a:off x="6290608" y="190338"/>
              <a:ext cx="152400" cy="1150374"/>
            </a:xfrm>
            <a:prstGeom prst="rect">
              <a:avLst/>
            </a:prstGeom>
            <a:noFill/>
            <a:ln>
              <a:noFill/>
            </a:ln>
          </p:spPr>
        </p:pic>
      </p:grpSp>
      <p:sp>
        <p:nvSpPr>
          <p:cNvPr id="16" name="Google Shape;16;p2"/>
          <p:cNvSpPr txBox="1">
            <a:spLocks noGrp="1"/>
          </p:cNvSpPr>
          <p:nvPr>
            <p:ph type="ctrTitle"/>
          </p:nvPr>
        </p:nvSpPr>
        <p:spPr>
          <a:xfrm>
            <a:off x="2787625" y="1991825"/>
            <a:ext cx="3572100" cy="1159800"/>
          </a:xfrm>
          <a:prstGeom prst="rect">
            <a:avLst/>
          </a:prstGeom>
        </p:spPr>
        <p:txBody>
          <a:bodyPr spcFirstLastPara="1" wrap="square" lIns="0" tIns="0" rIns="0" bIns="0"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grpSp>
        <p:nvGrpSpPr>
          <p:cNvPr id="17" name="Google Shape;17;p2"/>
          <p:cNvGrpSpPr/>
          <p:nvPr/>
        </p:nvGrpSpPr>
        <p:grpSpPr>
          <a:xfrm>
            <a:off x="4357664" y="3735189"/>
            <a:ext cx="428350" cy="428530"/>
            <a:chOff x="1191725" y="238125"/>
            <a:chExt cx="5236550" cy="5238750"/>
          </a:xfrm>
        </p:grpSpPr>
        <p:sp>
          <p:nvSpPr>
            <p:cNvPr id="18" name="Google Shape;18;p2"/>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19" name="Google Shape;19;p2"/>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20" name="Google Shape;20;p2"/>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21" name="Google Shape;21;p2"/>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22" name="Google Shape;22;p2"/>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23"/>
        <p:cNvGrpSpPr/>
        <p:nvPr/>
      </p:nvGrpSpPr>
      <p:grpSpPr>
        <a:xfrm>
          <a:off x="0" y="0"/>
          <a:ext cx="0" cy="0"/>
          <a:chOff x="0" y="0"/>
          <a:chExt cx="0" cy="0"/>
        </a:xfrm>
      </p:grpSpPr>
      <p:grpSp>
        <p:nvGrpSpPr>
          <p:cNvPr id="24" name="Google Shape;24;p3"/>
          <p:cNvGrpSpPr/>
          <p:nvPr/>
        </p:nvGrpSpPr>
        <p:grpSpPr>
          <a:xfrm>
            <a:off x="2316267" y="304925"/>
            <a:ext cx="4511142" cy="4526109"/>
            <a:chOff x="2316267" y="304925"/>
            <a:chExt cx="4511142" cy="4526109"/>
          </a:xfrm>
        </p:grpSpPr>
        <p:sp>
          <p:nvSpPr>
            <p:cNvPr id="25" name="Google Shape;25;p3"/>
            <p:cNvSpPr/>
            <p:nvPr/>
          </p:nvSpPr>
          <p:spPr>
            <a:xfrm>
              <a:off x="2550175" y="541175"/>
              <a:ext cx="40437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2626375" y="6173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27" name="Google Shape;27;p3"/>
            <p:cNvSpPr/>
            <p:nvPr/>
          </p:nvSpPr>
          <p:spPr>
            <a:xfrm rot="10800000">
              <a:off x="2841625" y="8119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28" name="Google Shape;28;p3"/>
            <p:cNvPicPr preferRelativeResize="0"/>
            <p:nvPr/>
          </p:nvPicPr>
          <p:blipFill>
            <a:blip r:embed="rId3">
              <a:alphaModFix/>
            </a:blip>
            <a:stretch>
              <a:fillRect/>
            </a:stretch>
          </p:blipFill>
          <p:spPr>
            <a:xfrm rot="-2700000">
              <a:off x="2700667" y="3795246"/>
              <a:ext cx="152400" cy="1150374"/>
            </a:xfrm>
            <a:prstGeom prst="rect">
              <a:avLst/>
            </a:prstGeom>
            <a:noFill/>
            <a:ln>
              <a:noFill/>
            </a:ln>
          </p:spPr>
        </p:pic>
        <p:pic>
          <p:nvPicPr>
            <p:cNvPr id="29" name="Google Shape;29;p3"/>
            <p:cNvPicPr preferRelativeResize="0"/>
            <p:nvPr/>
          </p:nvPicPr>
          <p:blipFill>
            <a:blip r:embed="rId3">
              <a:alphaModFix/>
            </a:blip>
            <a:stretch>
              <a:fillRect/>
            </a:stretch>
          </p:blipFill>
          <p:spPr>
            <a:xfrm rot="8100000">
              <a:off x="6290608" y="190338"/>
              <a:ext cx="152400" cy="1150374"/>
            </a:xfrm>
            <a:prstGeom prst="rect">
              <a:avLst/>
            </a:prstGeom>
            <a:noFill/>
            <a:ln>
              <a:noFill/>
            </a:ln>
          </p:spPr>
        </p:pic>
      </p:grpSp>
      <p:sp>
        <p:nvSpPr>
          <p:cNvPr id="30" name="Google Shape;30;p3"/>
          <p:cNvSpPr txBox="1">
            <a:spLocks noGrp="1"/>
          </p:cNvSpPr>
          <p:nvPr>
            <p:ph type="ctrTitle"/>
          </p:nvPr>
        </p:nvSpPr>
        <p:spPr>
          <a:xfrm>
            <a:off x="2795175" y="1668850"/>
            <a:ext cx="3553500" cy="1159800"/>
          </a:xfrm>
          <a:prstGeom prst="rect">
            <a:avLst/>
          </a:prstGeom>
        </p:spPr>
        <p:txBody>
          <a:bodyPr spcFirstLastPara="1" wrap="square" lIns="0" tIns="0" rIns="0" bIns="0"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1" name="Google Shape;31;p3"/>
          <p:cNvSpPr txBox="1">
            <a:spLocks noGrp="1"/>
          </p:cNvSpPr>
          <p:nvPr>
            <p:ph type="subTitle" idx="1"/>
          </p:nvPr>
        </p:nvSpPr>
        <p:spPr>
          <a:xfrm>
            <a:off x="2795175" y="2948146"/>
            <a:ext cx="3553500" cy="297900"/>
          </a:xfrm>
          <a:prstGeom prst="rect">
            <a:avLst/>
          </a:prstGeom>
        </p:spPr>
        <p:txBody>
          <a:bodyPr spcFirstLastPara="1" wrap="square" lIns="0" tIns="0" rIns="0" bIns="0" anchor="t" anchorCtr="0">
            <a:noAutofit/>
          </a:bodyPr>
          <a:lstStyle>
            <a:lvl1pPr lvl="0" algn="ctr" rtl="0">
              <a:spcBef>
                <a:spcPts val="0"/>
              </a:spcBef>
              <a:spcAft>
                <a:spcPts val="0"/>
              </a:spcAft>
              <a:buSzPts val="1600"/>
              <a:buNone/>
              <a:defRPr sz="1600">
                <a:solidFill>
                  <a:srgbClr val="B0C6D3"/>
                </a:solidFill>
              </a:defRPr>
            </a:lvl1pPr>
            <a:lvl2pPr lvl="1" algn="ctr" rtl="0">
              <a:spcBef>
                <a:spcPts val="0"/>
              </a:spcBef>
              <a:spcAft>
                <a:spcPts val="0"/>
              </a:spcAft>
              <a:buSzPts val="1600"/>
              <a:buNone/>
              <a:defRPr sz="1600">
                <a:solidFill>
                  <a:srgbClr val="B0C6D3"/>
                </a:solidFill>
              </a:defRPr>
            </a:lvl2pPr>
            <a:lvl3pPr lvl="2" algn="ctr" rtl="0">
              <a:spcBef>
                <a:spcPts val="0"/>
              </a:spcBef>
              <a:spcAft>
                <a:spcPts val="0"/>
              </a:spcAft>
              <a:buSzPts val="1600"/>
              <a:buNone/>
              <a:defRPr sz="1600">
                <a:solidFill>
                  <a:srgbClr val="B0C6D3"/>
                </a:solidFill>
              </a:defRPr>
            </a:lvl3pPr>
            <a:lvl4pPr lvl="3" algn="ctr" rtl="0">
              <a:spcBef>
                <a:spcPts val="0"/>
              </a:spcBef>
              <a:spcAft>
                <a:spcPts val="0"/>
              </a:spcAft>
              <a:buSzPts val="1600"/>
              <a:buNone/>
              <a:defRPr sz="1600">
                <a:solidFill>
                  <a:srgbClr val="B0C6D3"/>
                </a:solidFill>
              </a:defRPr>
            </a:lvl4pPr>
            <a:lvl5pPr lvl="4" algn="ctr" rtl="0">
              <a:spcBef>
                <a:spcPts val="0"/>
              </a:spcBef>
              <a:spcAft>
                <a:spcPts val="0"/>
              </a:spcAft>
              <a:buSzPts val="1600"/>
              <a:buNone/>
              <a:defRPr sz="1600">
                <a:solidFill>
                  <a:srgbClr val="B0C6D3"/>
                </a:solidFill>
              </a:defRPr>
            </a:lvl5pPr>
            <a:lvl6pPr lvl="5" algn="ctr" rtl="0">
              <a:spcBef>
                <a:spcPts val="0"/>
              </a:spcBef>
              <a:spcAft>
                <a:spcPts val="0"/>
              </a:spcAft>
              <a:buSzPts val="1600"/>
              <a:buNone/>
              <a:defRPr sz="1600">
                <a:solidFill>
                  <a:srgbClr val="B0C6D3"/>
                </a:solidFill>
              </a:defRPr>
            </a:lvl6pPr>
            <a:lvl7pPr lvl="6" algn="ctr" rtl="0">
              <a:spcBef>
                <a:spcPts val="0"/>
              </a:spcBef>
              <a:spcAft>
                <a:spcPts val="0"/>
              </a:spcAft>
              <a:buSzPts val="1600"/>
              <a:buNone/>
              <a:defRPr sz="1600">
                <a:solidFill>
                  <a:srgbClr val="B0C6D3"/>
                </a:solidFill>
              </a:defRPr>
            </a:lvl7pPr>
            <a:lvl8pPr lvl="7" algn="ctr" rtl="0">
              <a:spcBef>
                <a:spcPts val="0"/>
              </a:spcBef>
              <a:spcAft>
                <a:spcPts val="0"/>
              </a:spcAft>
              <a:buSzPts val="1600"/>
              <a:buNone/>
              <a:defRPr sz="1600">
                <a:solidFill>
                  <a:srgbClr val="B0C6D3"/>
                </a:solidFill>
              </a:defRPr>
            </a:lvl8pPr>
            <a:lvl9pPr lvl="8" algn="ctr" rtl="0">
              <a:spcBef>
                <a:spcPts val="0"/>
              </a:spcBef>
              <a:spcAft>
                <a:spcPts val="0"/>
              </a:spcAft>
              <a:buSzPts val="1600"/>
              <a:buNone/>
              <a:defRPr sz="1600">
                <a:solidFill>
                  <a:srgbClr val="B0C6D3"/>
                </a:solidFill>
              </a:defRPr>
            </a:lvl9pPr>
          </a:lstStyle>
          <a:p>
            <a:endParaRPr/>
          </a:p>
        </p:txBody>
      </p:sp>
      <p:grpSp>
        <p:nvGrpSpPr>
          <p:cNvPr id="32" name="Google Shape;32;p3"/>
          <p:cNvGrpSpPr/>
          <p:nvPr/>
        </p:nvGrpSpPr>
        <p:grpSpPr>
          <a:xfrm>
            <a:off x="4357664" y="3735189"/>
            <a:ext cx="428350" cy="428530"/>
            <a:chOff x="1191725" y="238125"/>
            <a:chExt cx="5236550" cy="5238750"/>
          </a:xfrm>
        </p:grpSpPr>
        <p:sp>
          <p:nvSpPr>
            <p:cNvPr id="33" name="Google Shape;33;p3"/>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34" name="Google Shape;34;p3"/>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35" name="Google Shape;35;p3"/>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36" name="Google Shape;36;p3"/>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37" name="Google Shape;37;p3"/>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4"/>
          <p:cNvSpPr/>
          <p:nvPr/>
        </p:nvSpPr>
        <p:spPr>
          <a:xfrm>
            <a:off x="25" y="-7525"/>
            <a:ext cx="9144000" cy="515100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4"/>
          <p:cNvGrpSpPr/>
          <p:nvPr/>
        </p:nvGrpSpPr>
        <p:grpSpPr>
          <a:xfrm>
            <a:off x="2316267" y="304925"/>
            <a:ext cx="4511142" cy="4526109"/>
            <a:chOff x="2316267" y="304925"/>
            <a:chExt cx="4511142" cy="4526109"/>
          </a:xfrm>
        </p:grpSpPr>
        <p:sp>
          <p:nvSpPr>
            <p:cNvPr id="41" name="Google Shape;41;p4"/>
            <p:cNvSpPr/>
            <p:nvPr/>
          </p:nvSpPr>
          <p:spPr>
            <a:xfrm>
              <a:off x="2550175" y="541175"/>
              <a:ext cx="40437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2626375" y="6173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43" name="Google Shape;43;p4"/>
            <p:cNvSpPr/>
            <p:nvPr/>
          </p:nvSpPr>
          <p:spPr>
            <a:xfrm rot="10800000">
              <a:off x="2841625" y="811975"/>
              <a:ext cx="3676062"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44" name="Google Shape;44;p4"/>
            <p:cNvPicPr preferRelativeResize="0"/>
            <p:nvPr/>
          </p:nvPicPr>
          <p:blipFill>
            <a:blip r:embed="rId3">
              <a:alphaModFix/>
            </a:blip>
            <a:stretch>
              <a:fillRect/>
            </a:stretch>
          </p:blipFill>
          <p:spPr>
            <a:xfrm rot="-2700000">
              <a:off x="2700667" y="3795246"/>
              <a:ext cx="152400" cy="1150374"/>
            </a:xfrm>
            <a:prstGeom prst="rect">
              <a:avLst/>
            </a:prstGeom>
            <a:noFill/>
            <a:ln>
              <a:noFill/>
            </a:ln>
          </p:spPr>
        </p:pic>
        <p:pic>
          <p:nvPicPr>
            <p:cNvPr id="45" name="Google Shape;45;p4"/>
            <p:cNvPicPr preferRelativeResize="0"/>
            <p:nvPr/>
          </p:nvPicPr>
          <p:blipFill>
            <a:blip r:embed="rId3">
              <a:alphaModFix/>
            </a:blip>
            <a:stretch>
              <a:fillRect/>
            </a:stretch>
          </p:blipFill>
          <p:spPr>
            <a:xfrm rot="8100000">
              <a:off x="6290608" y="190338"/>
              <a:ext cx="152400" cy="1150374"/>
            </a:xfrm>
            <a:prstGeom prst="rect">
              <a:avLst/>
            </a:prstGeom>
            <a:noFill/>
            <a:ln>
              <a:noFill/>
            </a:ln>
          </p:spPr>
        </p:pic>
      </p:grpSp>
      <p:sp>
        <p:nvSpPr>
          <p:cNvPr id="46" name="Google Shape;46;p4"/>
          <p:cNvSpPr txBox="1">
            <a:spLocks noGrp="1"/>
          </p:cNvSpPr>
          <p:nvPr>
            <p:ph type="body" idx="1"/>
          </p:nvPr>
        </p:nvSpPr>
        <p:spPr>
          <a:xfrm>
            <a:off x="3009700" y="1187400"/>
            <a:ext cx="3124500" cy="2768700"/>
          </a:xfrm>
          <a:prstGeom prst="rect">
            <a:avLst/>
          </a:prstGeom>
        </p:spPr>
        <p:txBody>
          <a:bodyPr spcFirstLastPara="1" wrap="square" lIns="0" tIns="0" rIns="0" bIns="0" anchor="ctr" anchorCtr="0">
            <a:noAutofit/>
          </a:bodyPr>
          <a:lstStyle>
            <a:lvl1pPr marL="457200" lvl="0" indent="-342900" algn="ctr" rtl="0">
              <a:spcBef>
                <a:spcPts val="600"/>
              </a:spcBef>
              <a:spcAft>
                <a:spcPts val="0"/>
              </a:spcAft>
              <a:buSzPts val="1800"/>
              <a:buFont typeface="Libre Baskerville"/>
              <a:buChar char="➢"/>
              <a:defRPr sz="1800" i="1">
                <a:latin typeface="Libre Baskerville"/>
                <a:ea typeface="Libre Baskerville"/>
                <a:cs typeface="Libre Baskerville"/>
                <a:sym typeface="Libre Baskerville"/>
              </a:defRPr>
            </a:lvl1pPr>
            <a:lvl2pPr marL="914400" lvl="1"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2pPr>
            <a:lvl3pPr marL="1371600" lvl="2"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3pPr>
            <a:lvl4pPr marL="1828800" lvl="3"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4pPr>
            <a:lvl5pPr marL="2286000" lvl="4"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5pPr>
            <a:lvl6pPr marL="2743200" lvl="5"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6pPr>
            <a:lvl7pPr marL="3200400" lvl="6"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7pPr>
            <a:lvl8pPr marL="3657600" lvl="7" indent="-342900" algn="ctr" rtl="0">
              <a:spcBef>
                <a:spcPts val="0"/>
              </a:spcBef>
              <a:spcAft>
                <a:spcPts val="0"/>
              </a:spcAft>
              <a:buSzPts val="1800"/>
              <a:buFont typeface="Libre Baskerville"/>
              <a:buChar char="￫"/>
              <a:defRPr sz="1800" i="1">
                <a:latin typeface="Libre Baskerville"/>
                <a:ea typeface="Libre Baskerville"/>
                <a:cs typeface="Libre Baskerville"/>
                <a:sym typeface="Libre Baskerville"/>
              </a:defRPr>
            </a:lvl8pPr>
            <a:lvl9pPr marL="4114800" lvl="8" indent="-342900" algn="ctr">
              <a:spcBef>
                <a:spcPts val="0"/>
              </a:spcBef>
              <a:spcAft>
                <a:spcPts val="0"/>
              </a:spcAft>
              <a:buSzPts val="1800"/>
              <a:buFont typeface="Libre Baskerville"/>
              <a:buChar char="￫"/>
              <a:defRPr sz="1800" i="1">
                <a:latin typeface="Libre Baskerville"/>
                <a:ea typeface="Libre Baskerville"/>
                <a:cs typeface="Libre Baskerville"/>
                <a:sym typeface="Libre Baskerville"/>
              </a:defRPr>
            </a:lvl9pPr>
          </a:lstStyle>
          <a:p>
            <a:endParaRPr/>
          </a:p>
        </p:txBody>
      </p:sp>
      <p:sp>
        <p:nvSpPr>
          <p:cNvPr id="47" name="Google Shape;47;p4"/>
          <p:cNvSpPr txBox="1"/>
          <p:nvPr/>
        </p:nvSpPr>
        <p:spPr>
          <a:xfrm>
            <a:off x="3593400" y="628969"/>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7200">
                <a:solidFill>
                  <a:srgbClr val="B0C6D3"/>
                </a:solidFill>
                <a:latin typeface="Frank Ruhl Libre"/>
                <a:ea typeface="Frank Ruhl Libre"/>
                <a:cs typeface="Frank Ruhl Libre"/>
                <a:sym typeface="Frank Ruhl Libre"/>
              </a:rPr>
              <a:t>“</a:t>
            </a:r>
            <a:endParaRPr sz="7200">
              <a:solidFill>
                <a:srgbClr val="B0C6D3"/>
              </a:solidFill>
              <a:latin typeface="Frank Ruhl Libre"/>
              <a:ea typeface="Frank Ruhl Libre"/>
              <a:cs typeface="Frank Ruhl Libre"/>
              <a:sym typeface="Frank Ruhl Libre"/>
            </a:endParaRPr>
          </a:p>
        </p:txBody>
      </p:sp>
      <p:sp>
        <p:nvSpPr>
          <p:cNvPr id="48" name="Google Shape;48;p4"/>
          <p:cNvSpPr txBox="1">
            <a:spLocks noGrp="1"/>
          </p:cNvSpPr>
          <p:nvPr>
            <p:ph type="sldNum" idx="12"/>
          </p:nvPr>
        </p:nvSpPr>
        <p:spPr>
          <a:xfrm>
            <a:off x="4297650" y="4594775"/>
            <a:ext cx="548700" cy="5487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blipFill>
          <a:blip r:embed="rId2">
            <a:alphaModFix/>
          </a:blip>
          <a:stretch>
            <a:fillRect/>
          </a:stretch>
        </a:blipFill>
        <a:effectLst/>
      </p:bgPr>
    </p:bg>
    <p:spTree>
      <p:nvGrpSpPr>
        <p:cNvPr id="1" name="Shape 49"/>
        <p:cNvGrpSpPr/>
        <p:nvPr/>
      </p:nvGrpSpPr>
      <p:grpSpPr>
        <a:xfrm>
          <a:off x="0" y="0"/>
          <a:ext cx="0" cy="0"/>
          <a:chOff x="0" y="0"/>
          <a:chExt cx="0" cy="0"/>
        </a:xfrm>
      </p:grpSpPr>
      <p:sp>
        <p:nvSpPr>
          <p:cNvPr id="50" name="Google Shape;50;p5"/>
          <p:cNvSpPr/>
          <p:nvPr/>
        </p:nvSpPr>
        <p:spPr>
          <a:xfrm>
            <a:off x="25" y="-7525"/>
            <a:ext cx="9144000" cy="515100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312475" y="304925"/>
            <a:ext cx="8519109" cy="4526109"/>
            <a:chOff x="312475" y="304925"/>
            <a:chExt cx="8519109" cy="4526109"/>
          </a:xfrm>
        </p:grpSpPr>
        <p:sp>
          <p:nvSpPr>
            <p:cNvPr id="52" name="Google Shape;52;p5"/>
            <p:cNvSpPr/>
            <p:nvPr/>
          </p:nvSpPr>
          <p:spPr>
            <a:xfrm>
              <a:off x="548725" y="541175"/>
              <a:ext cx="8046600" cy="4053600"/>
            </a:xfrm>
            <a:prstGeom prst="snip2DiagRect">
              <a:avLst>
                <a:gd name="adj1" fmla="val 0"/>
                <a:gd name="adj2" fmla="val 8729"/>
              </a:avLst>
            </a:prstGeom>
            <a:solidFill>
              <a:srgbClr val="FFFFFF"/>
            </a:solidFill>
            <a:ln>
              <a:noFill/>
            </a:ln>
            <a:effectLst>
              <a:outerShdw blurRad="42863" dist="9525" algn="bl" rotWithShape="0">
                <a:srgbClr val="000000">
                  <a:alpha val="6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624925" y="6173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sp>
          <p:nvSpPr>
            <p:cNvPr id="54" name="Google Shape;54;p5"/>
            <p:cNvSpPr/>
            <p:nvPr/>
          </p:nvSpPr>
          <p:spPr>
            <a:xfrm rot="10800000">
              <a:off x="799550" y="811975"/>
              <a:ext cx="7719575" cy="3706600"/>
            </a:xfrm>
            <a:custGeom>
              <a:avLst/>
              <a:gdLst/>
              <a:ahLst/>
              <a:cxnLst/>
              <a:rect l="l" t="t" r="r" b="b"/>
              <a:pathLst>
                <a:path w="308783" h="148264" extrusionOk="0">
                  <a:moveTo>
                    <a:pt x="0" y="148264"/>
                  </a:moveTo>
                  <a:lnTo>
                    <a:pt x="0" y="0"/>
                  </a:lnTo>
                  <a:lnTo>
                    <a:pt x="308783" y="0"/>
                  </a:lnTo>
                </a:path>
              </a:pathLst>
            </a:custGeom>
            <a:noFill/>
            <a:ln w="28575" cap="flat" cmpd="dbl">
              <a:solidFill>
                <a:srgbClr val="B0C6D3"/>
              </a:solidFill>
              <a:prstDash val="solid"/>
              <a:round/>
              <a:headEnd type="none" w="med" len="med"/>
              <a:tailEnd type="none" w="med" len="med"/>
            </a:ln>
          </p:spPr>
        </p:sp>
        <p:pic>
          <p:nvPicPr>
            <p:cNvPr id="55" name="Google Shape;55;p5"/>
            <p:cNvPicPr preferRelativeResize="0"/>
            <p:nvPr/>
          </p:nvPicPr>
          <p:blipFill>
            <a:blip r:embed="rId3">
              <a:alphaModFix/>
            </a:blip>
            <a:stretch>
              <a:fillRect/>
            </a:stretch>
          </p:blipFill>
          <p:spPr>
            <a:xfrm rot="-2700000">
              <a:off x="696875" y="3795246"/>
              <a:ext cx="152400" cy="1150374"/>
            </a:xfrm>
            <a:prstGeom prst="rect">
              <a:avLst/>
            </a:prstGeom>
            <a:noFill/>
            <a:ln>
              <a:noFill/>
            </a:ln>
          </p:spPr>
        </p:pic>
        <p:pic>
          <p:nvPicPr>
            <p:cNvPr id="56" name="Google Shape;56;p5"/>
            <p:cNvPicPr preferRelativeResize="0"/>
            <p:nvPr/>
          </p:nvPicPr>
          <p:blipFill>
            <a:blip r:embed="rId3">
              <a:alphaModFix/>
            </a:blip>
            <a:stretch>
              <a:fillRect/>
            </a:stretch>
          </p:blipFill>
          <p:spPr>
            <a:xfrm rot="8100000">
              <a:off x="8294783" y="190338"/>
              <a:ext cx="152400" cy="1150374"/>
            </a:xfrm>
            <a:prstGeom prst="rect">
              <a:avLst/>
            </a:prstGeom>
            <a:noFill/>
            <a:ln>
              <a:noFill/>
            </a:ln>
          </p:spPr>
        </p:pic>
      </p:grpSp>
      <p:grpSp>
        <p:nvGrpSpPr>
          <p:cNvPr id="57" name="Google Shape;57;p5"/>
          <p:cNvGrpSpPr/>
          <p:nvPr/>
        </p:nvGrpSpPr>
        <p:grpSpPr>
          <a:xfrm>
            <a:off x="4433231" y="1195444"/>
            <a:ext cx="277537" cy="277654"/>
            <a:chOff x="1191725" y="238125"/>
            <a:chExt cx="5236550" cy="5238750"/>
          </a:xfrm>
        </p:grpSpPr>
        <p:sp>
          <p:nvSpPr>
            <p:cNvPr id="58" name="Google Shape;58;p5"/>
            <p:cNvSpPr/>
            <p:nvPr/>
          </p:nvSpPr>
          <p:spPr>
            <a:xfrm>
              <a:off x="2218800" y="1278375"/>
              <a:ext cx="1018300" cy="1002925"/>
            </a:xfrm>
            <a:custGeom>
              <a:avLst/>
              <a:gdLst/>
              <a:ahLst/>
              <a:cxnLst/>
              <a:rect l="l" t="t" r="r" b="b"/>
              <a:pathLst>
                <a:path w="40732" h="40117" extrusionOk="0">
                  <a:moveTo>
                    <a:pt x="0" y="1"/>
                  </a:moveTo>
                  <a:lnTo>
                    <a:pt x="23225" y="40116"/>
                  </a:lnTo>
                  <a:lnTo>
                    <a:pt x="37212" y="36158"/>
                  </a:lnTo>
                  <a:lnTo>
                    <a:pt x="40731" y="22962"/>
                  </a:lnTo>
                  <a:lnTo>
                    <a:pt x="0"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59" name="Google Shape;59;p5"/>
            <p:cNvSpPr/>
            <p:nvPr/>
          </p:nvSpPr>
          <p:spPr>
            <a:xfrm>
              <a:off x="2227575" y="3429300"/>
              <a:ext cx="1002925" cy="1018300"/>
            </a:xfrm>
            <a:custGeom>
              <a:avLst/>
              <a:gdLst/>
              <a:ahLst/>
              <a:cxnLst/>
              <a:rect l="l" t="t" r="r" b="b"/>
              <a:pathLst>
                <a:path w="40117" h="40732" extrusionOk="0">
                  <a:moveTo>
                    <a:pt x="22962" y="1"/>
                  </a:moveTo>
                  <a:lnTo>
                    <a:pt x="1" y="40732"/>
                  </a:lnTo>
                  <a:lnTo>
                    <a:pt x="40116" y="17595"/>
                  </a:lnTo>
                  <a:lnTo>
                    <a:pt x="36158" y="3608"/>
                  </a:lnTo>
                  <a:lnTo>
                    <a:pt x="22962"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60" name="Google Shape;60;p5"/>
            <p:cNvSpPr/>
            <p:nvPr/>
          </p:nvSpPr>
          <p:spPr>
            <a:xfrm>
              <a:off x="4385100" y="1267400"/>
              <a:ext cx="1005125" cy="1020500"/>
            </a:xfrm>
            <a:custGeom>
              <a:avLst/>
              <a:gdLst/>
              <a:ahLst/>
              <a:cxnLst/>
              <a:rect l="l" t="t" r="r" b="b"/>
              <a:pathLst>
                <a:path w="40205" h="40820" extrusionOk="0">
                  <a:moveTo>
                    <a:pt x="40204" y="0"/>
                  </a:moveTo>
                  <a:lnTo>
                    <a:pt x="1" y="23313"/>
                  </a:lnTo>
                  <a:lnTo>
                    <a:pt x="3872" y="37300"/>
                  </a:lnTo>
                  <a:lnTo>
                    <a:pt x="17155" y="40819"/>
                  </a:lnTo>
                  <a:lnTo>
                    <a:pt x="40204"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61" name="Google Shape;61;p5"/>
            <p:cNvSpPr/>
            <p:nvPr/>
          </p:nvSpPr>
          <p:spPr>
            <a:xfrm>
              <a:off x="4380700" y="3435900"/>
              <a:ext cx="1018300" cy="1002925"/>
            </a:xfrm>
            <a:custGeom>
              <a:avLst/>
              <a:gdLst/>
              <a:ahLst/>
              <a:cxnLst/>
              <a:rect l="l" t="t" r="r" b="b"/>
              <a:pathLst>
                <a:path w="40732" h="40117" extrusionOk="0">
                  <a:moveTo>
                    <a:pt x="17507" y="1"/>
                  </a:moveTo>
                  <a:lnTo>
                    <a:pt x="3520" y="3872"/>
                  </a:lnTo>
                  <a:lnTo>
                    <a:pt x="1" y="17155"/>
                  </a:lnTo>
                  <a:lnTo>
                    <a:pt x="40732" y="40116"/>
                  </a:lnTo>
                  <a:lnTo>
                    <a:pt x="17507" y="1"/>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sp>
          <p:nvSpPr>
            <p:cNvPr id="62" name="Google Shape;62;p5"/>
            <p:cNvSpPr/>
            <p:nvPr/>
          </p:nvSpPr>
          <p:spPr>
            <a:xfrm>
              <a:off x="1191725" y="238125"/>
              <a:ext cx="5236550" cy="5238750"/>
            </a:xfrm>
            <a:custGeom>
              <a:avLst/>
              <a:gdLst/>
              <a:ahLst/>
              <a:cxnLst/>
              <a:rect l="l" t="t" r="r" b="b"/>
              <a:pathLst>
                <a:path w="209462" h="209550" extrusionOk="0">
                  <a:moveTo>
                    <a:pt x="103807" y="20761"/>
                  </a:moveTo>
                  <a:lnTo>
                    <a:pt x="103983" y="105391"/>
                  </a:lnTo>
                  <a:lnTo>
                    <a:pt x="103983" y="105391"/>
                  </a:lnTo>
                  <a:lnTo>
                    <a:pt x="89292" y="85245"/>
                  </a:lnTo>
                  <a:lnTo>
                    <a:pt x="103807" y="20761"/>
                  </a:lnTo>
                  <a:close/>
                  <a:moveTo>
                    <a:pt x="125097" y="89644"/>
                  </a:moveTo>
                  <a:lnTo>
                    <a:pt x="189668" y="104335"/>
                  </a:lnTo>
                  <a:lnTo>
                    <a:pt x="103983" y="105391"/>
                  </a:lnTo>
                  <a:lnTo>
                    <a:pt x="120170" y="124481"/>
                  </a:lnTo>
                  <a:lnTo>
                    <a:pt x="105479" y="188964"/>
                  </a:lnTo>
                  <a:lnTo>
                    <a:pt x="103983" y="105391"/>
                  </a:lnTo>
                  <a:lnTo>
                    <a:pt x="84277" y="120082"/>
                  </a:lnTo>
                  <a:lnTo>
                    <a:pt x="19706" y="105391"/>
                  </a:lnTo>
                  <a:lnTo>
                    <a:pt x="103983" y="105391"/>
                  </a:lnTo>
                  <a:lnTo>
                    <a:pt x="125097" y="89644"/>
                  </a:lnTo>
                  <a:close/>
                  <a:moveTo>
                    <a:pt x="104423" y="0"/>
                  </a:moveTo>
                  <a:lnTo>
                    <a:pt x="82518" y="82078"/>
                  </a:lnTo>
                  <a:lnTo>
                    <a:pt x="0" y="105127"/>
                  </a:lnTo>
                  <a:lnTo>
                    <a:pt x="81902" y="127032"/>
                  </a:lnTo>
                  <a:lnTo>
                    <a:pt x="104951" y="209550"/>
                  </a:lnTo>
                  <a:lnTo>
                    <a:pt x="126856" y="127472"/>
                  </a:lnTo>
                  <a:lnTo>
                    <a:pt x="209462" y="104511"/>
                  </a:lnTo>
                  <a:lnTo>
                    <a:pt x="127384" y="82694"/>
                  </a:lnTo>
                  <a:lnTo>
                    <a:pt x="104423" y="0"/>
                  </a:lnTo>
                  <a:close/>
                </a:path>
              </a:pathLst>
            </a:custGeom>
            <a:solidFill>
              <a:srgbClr val="B0C6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B0C6D3"/>
                </a:solidFill>
              </a:endParaRPr>
            </a:p>
          </p:txBody>
        </p:sp>
      </p:grpSp>
      <p:sp>
        <p:nvSpPr>
          <p:cNvPr id="63" name="Google Shape;63;p5"/>
          <p:cNvSpPr txBox="1">
            <a:spLocks noGrp="1"/>
          </p:cNvSpPr>
          <p:nvPr>
            <p:ph type="title"/>
          </p:nvPr>
        </p:nvSpPr>
        <p:spPr>
          <a:xfrm>
            <a:off x="1003200" y="617375"/>
            <a:ext cx="7137600" cy="548700"/>
          </a:xfrm>
          <a:prstGeom prst="rect">
            <a:avLst/>
          </a:prstGeom>
        </p:spPr>
        <p:txBody>
          <a:bodyPr spcFirstLastPara="1" wrap="square" lIns="0" tIns="0" rIns="0" bIns="0" anchor="b"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64" name="Google Shape;64;p5"/>
          <p:cNvSpPr txBox="1">
            <a:spLocks noGrp="1"/>
          </p:cNvSpPr>
          <p:nvPr>
            <p:ph type="body" idx="1"/>
          </p:nvPr>
        </p:nvSpPr>
        <p:spPr>
          <a:xfrm>
            <a:off x="1003200" y="1563725"/>
            <a:ext cx="7137600" cy="27603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65" name="Google Shape;65;p5"/>
          <p:cNvSpPr txBox="1">
            <a:spLocks noGrp="1"/>
          </p:cNvSpPr>
          <p:nvPr>
            <p:ph type="sldNum" idx="12"/>
          </p:nvPr>
        </p:nvSpPr>
        <p:spPr>
          <a:xfrm>
            <a:off x="4297650" y="4594775"/>
            <a:ext cx="548700" cy="5487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background">
  <p:cSld name="BLANK_2">
    <p:bg>
      <p:bgPr>
        <a:solidFill>
          <a:srgbClr val="B0C6D3"/>
        </a:solidFill>
        <a:effectLst/>
      </p:bgPr>
    </p:bg>
    <p:spTree>
      <p:nvGrpSpPr>
        <p:cNvPr id="1" name="Shape 160"/>
        <p:cNvGrpSpPr/>
        <p:nvPr/>
      </p:nvGrpSpPr>
      <p:grpSpPr>
        <a:xfrm>
          <a:off x="0" y="0"/>
          <a:ext cx="0" cy="0"/>
          <a:chOff x="0" y="0"/>
          <a:chExt cx="0" cy="0"/>
        </a:xfrm>
      </p:grpSpPr>
      <p:sp>
        <p:nvSpPr>
          <p:cNvPr id="161" name="Google Shape;161;p12"/>
          <p:cNvSpPr/>
          <p:nvPr/>
        </p:nvSpPr>
        <p:spPr>
          <a:xfrm>
            <a:off x="-7650" y="-7650"/>
            <a:ext cx="9151500" cy="5151300"/>
          </a:xfrm>
          <a:prstGeom prst="frame">
            <a:avLst>
              <a:gd name="adj1" fmla="val 4756"/>
            </a:avLst>
          </a:prstGeom>
          <a:solidFill>
            <a:srgbClr val="F2ED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162" name="Google Shape;162;p12"/>
          <p:cNvGrpSpPr/>
          <p:nvPr/>
        </p:nvGrpSpPr>
        <p:grpSpPr>
          <a:xfrm>
            <a:off x="114491" y="106842"/>
            <a:ext cx="1127645" cy="1153976"/>
            <a:chOff x="152400" y="152400"/>
            <a:chExt cx="1127645" cy="1153976"/>
          </a:xfrm>
        </p:grpSpPr>
        <p:sp>
          <p:nvSpPr>
            <p:cNvPr id="163" name="Google Shape;163;p12"/>
            <p:cNvSpPr/>
            <p:nvPr/>
          </p:nvSpPr>
          <p:spPr>
            <a:xfrm>
              <a:off x="152400" y="152400"/>
              <a:ext cx="921300" cy="921300"/>
            </a:xfrm>
            <a:prstGeom prst="diagStripe">
              <a:avLst>
                <a:gd name="adj" fmla="val 50000"/>
              </a:avLst>
            </a:prstGeom>
            <a:solidFill>
              <a:srgbClr val="FFFFFF"/>
            </a:solidFill>
            <a:ln>
              <a:noFill/>
            </a:ln>
            <a:effectLst>
              <a:outerShdw blurRad="28575" dist="9525" dir="27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4" name="Google Shape;164;p12"/>
            <p:cNvPicPr preferRelativeResize="0"/>
            <p:nvPr/>
          </p:nvPicPr>
          <p:blipFill>
            <a:blip r:embed="rId2">
              <a:alphaModFix amt="70000"/>
            </a:blip>
            <a:stretch>
              <a:fillRect/>
            </a:stretch>
          </p:blipFill>
          <p:spPr>
            <a:xfrm rot="5400000">
              <a:off x="745611" y="-256999"/>
              <a:ext cx="125035" cy="943833"/>
            </a:xfrm>
            <a:prstGeom prst="rect">
              <a:avLst/>
            </a:prstGeom>
            <a:noFill/>
            <a:ln>
              <a:noFill/>
            </a:ln>
          </p:spPr>
        </p:pic>
        <p:pic>
          <p:nvPicPr>
            <p:cNvPr id="165" name="Google Shape;165;p12"/>
            <p:cNvPicPr preferRelativeResize="0"/>
            <p:nvPr/>
          </p:nvPicPr>
          <p:blipFill>
            <a:blip r:embed="rId2">
              <a:alphaModFix amt="70000"/>
            </a:blip>
            <a:stretch>
              <a:fillRect/>
            </a:stretch>
          </p:blipFill>
          <p:spPr>
            <a:xfrm>
              <a:off x="152411" y="362543"/>
              <a:ext cx="125035" cy="943833"/>
            </a:xfrm>
            <a:prstGeom prst="rect">
              <a:avLst/>
            </a:prstGeom>
            <a:noFill/>
            <a:ln>
              <a:noFill/>
            </a:ln>
          </p:spPr>
        </p:pic>
      </p:grpSp>
      <p:grpSp>
        <p:nvGrpSpPr>
          <p:cNvPr id="166" name="Google Shape;166;p12"/>
          <p:cNvGrpSpPr/>
          <p:nvPr/>
        </p:nvGrpSpPr>
        <p:grpSpPr>
          <a:xfrm rot="10800000">
            <a:off x="7901725" y="3874892"/>
            <a:ext cx="1127645" cy="1154423"/>
            <a:chOff x="152400" y="151952"/>
            <a:chExt cx="1127645" cy="1154423"/>
          </a:xfrm>
        </p:grpSpPr>
        <p:sp>
          <p:nvSpPr>
            <p:cNvPr id="167" name="Google Shape;167;p12"/>
            <p:cNvSpPr/>
            <p:nvPr/>
          </p:nvSpPr>
          <p:spPr>
            <a:xfrm>
              <a:off x="152400" y="152400"/>
              <a:ext cx="921300" cy="921300"/>
            </a:xfrm>
            <a:prstGeom prst="diagStripe">
              <a:avLst>
                <a:gd name="adj" fmla="val 50000"/>
              </a:avLst>
            </a:prstGeom>
            <a:solidFill>
              <a:srgbClr val="FFFFFF"/>
            </a:solidFill>
            <a:ln>
              <a:noFill/>
            </a:ln>
            <a:effectLst>
              <a:outerShdw blurRad="28575" dist="9525" dir="135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8" name="Google Shape;168;p12"/>
            <p:cNvPicPr preferRelativeResize="0"/>
            <p:nvPr/>
          </p:nvPicPr>
          <p:blipFill>
            <a:blip r:embed="rId2">
              <a:alphaModFix amt="70000"/>
            </a:blip>
            <a:stretch>
              <a:fillRect/>
            </a:stretch>
          </p:blipFill>
          <p:spPr>
            <a:xfrm rot="5400000">
              <a:off x="745611" y="-257447"/>
              <a:ext cx="125035" cy="943833"/>
            </a:xfrm>
            <a:prstGeom prst="rect">
              <a:avLst/>
            </a:prstGeom>
            <a:noFill/>
            <a:ln>
              <a:noFill/>
            </a:ln>
          </p:spPr>
        </p:pic>
        <p:pic>
          <p:nvPicPr>
            <p:cNvPr id="169" name="Google Shape;169;p12"/>
            <p:cNvPicPr preferRelativeResize="0"/>
            <p:nvPr/>
          </p:nvPicPr>
          <p:blipFill>
            <a:blip r:embed="rId2">
              <a:alphaModFix amt="70000"/>
            </a:blip>
            <a:stretch>
              <a:fillRect/>
            </a:stretch>
          </p:blipFill>
          <p:spPr>
            <a:xfrm>
              <a:off x="152411" y="362543"/>
              <a:ext cx="125035" cy="943833"/>
            </a:xfrm>
            <a:prstGeom prst="rect">
              <a:avLst/>
            </a:prstGeom>
            <a:noFill/>
            <a:ln>
              <a:noFill/>
            </a:ln>
          </p:spPr>
        </p:pic>
      </p:grpSp>
      <p:sp>
        <p:nvSpPr>
          <p:cNvPr id="170" name="Google Shape;170;p12"/>
          <p:cNvSpPr txBox="1">
            <a:spLocks noGrp="1"/>
          </p:cNvSpPr>
          <p:nvPr>
            <p:ph type="sldNum" idx="12"/>
          </p:nvPr>
        </p:nvSpPr>
        <p:spPr>
          <a:xfrm>
            <a:off x="4297650" y="4594775"/>
            <a:ext cx="548700" cy="306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otally blank">
  <p:cSld name="BLANK_1">
    <p:bg>
      <p:bgPr>
        <a:blipFill>
          <a:blip r:embed="rId2">
            <a:alphaModFix/>
          </a:blip>
          <a:stretch>
            <a:fillRect/>
          </a:stretch>
        </a:blipFill>
        <a:effectLst/>
      </p:bgPr>
    </p:bg>
    <p:spTree>
      <p:nvGrpSpPr>
        <p:cNvPr id="1" name="Shape 171"/>
        <p:cNvGrpSpPr/>
        <p:nvPr/>
      </p:nvGrpSpPr>
      <p:grpSpPr>
        <a:xfrm>
          <a:off x="0" y="0"/>
          <a:ext cx="0" cy="0"/>
          <a:chOff x="0" y="0"/>
          <a:chExt cx="0" cy="0"/>
        </a:xfrm>
      </p:grpSpPr>
      <p:sp>
        <p:nvSpPr>
          <p:cNvPr id="172" name="Google Shape;172;p13"/>
          <p:cNvSpPr/>
          <p:nvPr/>
        </p:nvSpPr>
        <p:spPr>
          <a:xfrm>
            <a:off x="25" y="-7525"/>
            <a:ext cx="9144000" cy="515100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3"/>
          <p:cNvSpPr txBox="1">
            <a:spLocks noGrp="1"/>
          </p:cNvSpPr>
          <p:nvPr>
            <p:ph type="sldNum" idx="12"/>
          </p:nvPr>
        </p:nvSpPr>
        <p:spPr>
          <a:xfrm>
            <a:off x="4297650" y="4594775"/>
            <a:ext cx="548700" cy="5487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03200" y="617375"/>
            <a:ext cx="7137600" cy="548700"/>
          </a:xfrm>
          <a:prstGeom prst="rect">
            <a:avLst/>
          </a:prstGeom>
          <a:noFill/>
          <a:ln>
            <a:noFill/>
          </a:ln>
        </p:spPr>
        <p:txBody>
          <a:bodyPr spcFirstLastPara="1" wrap="square" lIns="0" tIns="0" rIns="0" bIns="0" anchor="b" anchorCtr="0">
            <a:noAutofit/>
          </a:bodyPr>
          <a:lstStyle>
            <a:lvl1pPr lvl="0"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1pPr>
            <a:lvl2pPr lvl="1"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2pPr>
            <a:lvl3pPr lvl="2"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3pPr>
            <a:lvl4pPr lvl="3"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4pPr>
            <a:lvl5pPr lvl="4"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5pPr>
            <a:lvl6pPr lvl="5"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6pPr>
            <a:lvl7pPr lvl="6"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7pPr>
            <a:lvl8pPr lvl="7"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8pPr>
            <a:lvl9pPr lvl="8" algn="ctr">
              <a:spcBef>
                <a:spcPts val="0"/>
              </a:spcBef>
              <a:spcAft>
                <a:spcPts val="0"/>
              </a:spcAft>
              <a:buClr>
                <a:schemeClr val="dk2"/>
              </a:buClr>
              <a:buSzPts val="1600"/>
              <a:buFont typeface="Frank Ruhl Libre Medium"/>
              <a:buNone/>
              <a:defRPr sz="1600">
                <a:solidFill>
                  <a:schemeClr val="dk2"/>
                </a:solidFill>
                <a:latin typeface="Frank Ruhl Libre Medium"/>
                <a:ea typeface="Frank Ruhl Libre Medium"/>
                <a:cs typeface="Frank Ruhl Libre Medium"/>
                <a:sym typeface="Frank Ruhl Libre Medium"/>
              </a:defRPr>
            </a:lvl9pPr>
          </a:lstStyle>
          <a:p>
            <a:endParaRPr/>
          </a:p>
        </p:txBody>
      </p:sp>
      <p:sp>
        <p:nvSpPr>
          <p:cNvPr id="7" name="Google Shape;7;p1"/>
          <p:cNvSpPr txBox="1">
            <a:spLocks noGrp="1"/>
          </p:cNvSpPr>
          <p:nvPr>
            <p:ph type="body" idx="1"/>
          </p:nvPr>
        </p:nvSpPr>
        <p:spPr>
          <a:xfrm>
            <a:off x="1003200" y="1563725"/>
            <a:ext cx="7137600" cy="2760300"/>
          </a:xfrm>
          <a:prstGeom prst="rect">
            <a:avLst/>
          </a:prstGeom>
          <a:noFill/>
          <a:ln>
            <a:noFill/>
          </a:ln>
        </p:spPr>
        <p:txBody>
          <a:bodyPr spcFirstLastPara="1" wrap="square" lIns="0" tIns="0" rIns="0" bIns="0" anchor="t" anchorCtr="0">
            <a:noAutofit/>
          </a:bodyPr>
          <a:lstStyle>
            <a:lvl1pPr marL="457200" lvl="0" indent="-381000">
              <a:spcBef>
                <a:spcPts val="60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1pPr>
            <a:lvl2pPr marL="914400" lvl="1"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2pPr>
            <a:lvl3pPr marL="1371600" lvl="2"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3pPr>
            <a:lvl4pPr marL="1828800" lvl="3"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4pPr>
            <a:lvl5pPr marL="2286000" lvl="4"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5pPr>
            <a:lvl6pPr marL="2743200" lvl="5"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6pPr>
            <a:lvl7pPr marL="3200400" lvl="6"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7pPr>
            <a:lvl8pPr marL="3657600" lvl="7"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8pPr>
            <a:lvl9pPr marL="4114800" lvl="8" indent="-381000">
              <a:spcBef>
                <a:spcPts val="0"/>
              </a:spcBef>
              <a:spcAft>
                <a:spcPts val="0"/>
              </a:spcAft>
              <a:buClr>
                <a:srgbClr val="B0C6D3"/>
              </a:buClr>
              <a:buSzPts val="2400"/>
              <a:buFont typeface="Frank Ruhl Libre"/>
              <a:buChar char="￫"/>
              <a:defRPr sz="2400">
                <a:solidFill>
                  <a:srgbClr val="434343"/>
                </a:solidFill>
                <a:latin typeface="Frank Ruhl Libre"/>
                <a:ea typeface="Frank Ruhl Libre"/>
                <a:cs typeface="Frank Ruhl Libre"/>
                <a:sym typeface="Frank Ruhl Libre"/>
              </a:defRPr>
            </a:lvl9pPr>
          </a:lstStyle>
          <a:p>
            <a:endParaRPr/>
          </a:p>
        </p:txBody>
      </p:sp>
      <p:sp>
        <p:nvSpPr>
          <p:cNvPr id="8" name="Google Shape;8;p1"/>
          <p:cNvSpPr txBox="1">
            <a:spLocks noGrp="1"/>
          </p:cNvSpPr>
          <p:nvPr>
            <p:ph type="sldNum" idx="12"/>
          </p:nvPr>
        </p:nvSpPr>
        <p:spPr>
          <a:xfrm>
            <a:off x="4297650" y="4594775"/>
            <a:ext cx="548700" cy="548700"/>
          </a:xfrm>
          <a:prstGeom prst="rect">
            <a:avLst/>
          </a:prstGeom>
          <a:noFill/>
          <a:ln>
            <a:noFill/>
          </a:ln>
          <a:effectLst>
            <a:outerShdw blurRad="42863" dist="9525" dir="5400000" algn="bl" rotWithShape="0">
              <a:srgbClr val="000000">
                <a:alpha val="40000"/>
              </a:srgbClr>
            </a:outerShdw>
          </a:effectLst>
        </p:spPr>
        <p:txBody>
          <a:bodyPr spcFirstLastPara="1" wrap="square" lIns="0" tIns="0" rIns="0" bIns="0" anchor="ctr" anchorCtr="0">
            <a:noAutofit/>
          </a:bodyPr>
          <a:lstStyle>
            <a:lvl1pPr lvl="0" algn="ctr">
              <a:buNone/>
              <a:defRPr sz="1200">
                <a:solidFill>
                  <a:srgbClr val="FFFFFF"/>
                </a:solidFill>
                <a:latin typeface="Frank Ruhl Libre Medium"/>
                <a:ea typeface="Frank Ruhl Libre Medium"/>
                <a:cs typeface="Frank Ruhl Libre Medium"/>
                <a:sym typeface="Frank Ruhl Libre Medium"/>
              </a:defRPr>
            </a:lvl1pPr>
            <a:lvl2pPr lvl="1" algn="ctr">
              <a:buNone/>
              <a:defRPr sz="1200">
                <a:solidFill>
                  <a:srgbClr val="FFFFFF"/>
                </a:solidFill>
                <a:latin typeface="Frank Ruhl Libre Medium"/>
                <a:ea typeface="Frank Ruhl Libre Medium"/>
                <a:cs typeface="Frank Ruhl Libre Medium"/>
                <a:sym typeface="Frank Ruhl Libre Medium"/>
              </a:defRPr>
            </a:lvl2pPr>
            <a:lvl3pPr lvl="2" algn="ctr">
              <a:buNone/>
              <a:defRPr sz="1200">
                <a:solidFill>
                  <a:srgbClr val="FFFFFF"/>
                </a:solidFill>
                <a:latin typeface="Frank Ruhl Libre Medium"/>
                <a:ea typeface="Frank Ruhl Libre Medium"/>
                <a:cs typeface="Frank Ruhl Libre Medium"/>
                <a:sym typeface="Frank Ruhl Libre Medium"/>
              </a:defRPr>
            </a:lvl3pPr>
            <a:lvl4pPr lvl="3" algn="ctr">
              <a:buNone/>
              <a:defRPr sz="1200">
                <a:solidFill>
                  <a:srgbClr val="FFFFFF"/>
                </a:solidFill>
                <a:latin typeface="Frank Ruhl Libre Medium"/>
                <a:ea typeface="Frank Ruhl Libre Medium"/>
                <a:cs typeface="Frank Ruhl Libre Medium"/>
                <a:sym typeface="Frank Ruhl Libre Medium"/>
              </a:defRPr>
            </a:lvl4pPr>
            <a:lvl5pPr lvl="4" algn="ctr">
              <a:buNone/>
              <a:defRPr sz="1200">
                <a:solidFill>
                  <a:srgbClr val="FFFFFF"/>
                </a:solidFill>
                <a:latin typeface="Frank Ruhl Libre Medium"/>
                <a:ea typeface="Frank Ruhl Libre Medium"/>
                <a:cs typeface="Frank Ruhl Libre Medium"/>
                <a:sym typeface="Frank Ruhl Libre Medium"/>
              </a:defRPr>
            </a:lvl5pPr>
            <a:lvl6pPr lvl="5" algn="ctr">
              <a:buNone/>
              <a:defRPr sz="1200">
                <a:solidFill>
                  <a:srgbClr val="FFFFFF"/>
                </a:solidFill>
                <a:latin typeface="Frank Ruhl Libre Medium"/>
                <a:ea typeface="Frank Ruhl Libre Medium"/>
                <a:cs typeface="Frank Ruhl Libre Medium"/>
                <a:sym typeface="Frank Ruhl Libre Medium"/>
              </a:defRPr>
            </a:lvl6pPr>
            <a:lvl7pPr lvl="6" algn="ctr">
              <a:buNone/>
              <a:defRPr sz="1200">
                <a:solidFill>
                  <a:srgbClr val="FFFFFF"/>
                </a:solidFill>
                <a:latin typeface="Frank Ruhl Libre Medium"/>
                <a:ea typeface="Frank Ruhl Libre Medium"/>
                <a:cs typeface="Frank Ruhl Libre Medium"/>
                <a:sym typeface="Frank Ruhl Libre Medium"/>
              </a:defRPr>
            </a:lvl7pPr>
            <a:lvl8pPr lvl="7" algn="ctr">
              <a:buNone/>
              <a:defRPr sz="1200">
                <a:solidFill>
                  <a:srgbClr val="FFFFFF"/>
                </a:solidFill>
                <a:latin typeface="Frank Ruhl Libre Medium"/>
                <a:ea typeface="Frank Ruhl Libre Medium"/>
                <a:cs typeface="Frank Ruhl Libre Medium"/>
                <a:sym typeface="Frank Ruhl Libre Medium"/>
              </a:defRPr>
            </a:lvl8pPr>
            <a:lvl9pPr lvl="8" algn="ctr">
              <a:buNone/>
              <a:defRPr sz="1200">
                <a:solidFill>
                  <a:srgbClr val="FFFFFF"/>
                </a:solidFill>
                <a:latin typeface="Frank Ruhl Libre Medium"/>
                <a:ea typeface="Frank Ruhl Libre Medium"/>
                <a:cs typeface="Frank Ruhl Libre Medium"/>
                <a:sym typeface="Frank Ruhl Libre Medium"/>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8" r:id="rId5"/>
    <p:sldLayoutId id="2147483659"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4"/>
          <p:cNvSpPr txBox="1">
            <a:spLocks noGrp="1"/>
          </p:cNvSpPr>
          <p:nvPr>
            <p:ph type="ctrTitle"/>
          </p:nvPr>
        </p:nvSpPr>
        <p:spPr>
          <a:xfrm>
            <a:off x="2787625" y="1991825"/>
            <a:ext cx="357210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GRUPA PARANG SI LACUL ROSU</a:t>
            </a:r>
            <a:endParaRPr dirty="0"/>
          </a:p>
        </p:txBody>
      </p:sp>
      <p:sp>
        <p:nvSpPr>
          <p:cNvPr id="4" name="Rectangle 197">
            <a:extLst>
              <a:ext uri="{FF2B5EF4-FFF2-40B4-BE49-F238E27FC236}">
                <a16:creationId xmlns:a16="http://schemas.microsoft.com/office/drawing/2014/main" id="{477AECA4-EA87-46A8-B4BD-5D0C0F1DC3F5}"/>
              </a:ext>
            </a:extLst>
          </p:cNvPr>
          <p:cNvSpPr>
            <a:spLocks noChangeArrowheads="1"/>
          </p:cNvSpPr>
          <p:nvPr/>
        </p:nvSpPr>
        <p:spPr bwMode="auto">
          <a:xfrm>
            <a:off x="1597025" y="4695925"/>
            <a:ext cx="5949950" cy="271462"/>
          </a:xfrm>
          <a:prstGeom prst="rect">
            <a:avLst/>
          </a:prstGeom>
          <a:solidFill>
            <a:schemeClr val="accent2"/>
          </a:solidFill>
          <a:ln>
            <a:noFill/>
          </a:ln>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err="1">
                <a:ln>
                  <a:noFill/>
                </a:ln>
                <a:solidFill>
                  <a:srgbClr val="FFFFFF"/>
                </a:solidFill>
                <a:effectLst>
                  <a:outerShdw blurRad="38100" dist="38100" dir="2700000" algn="tl">
                    <a:srgbClr val="000000">
                      <a:alpha val="43137"/>
                    </a:srgbClr>
                  </a:outerShdw>
                </a:effectLst>
                <a:latin typeface="Calibri" panose="020F0502020204030204" pitchFamily="34" charset="0"/>
              </a:rPr>
              <a:t>ArminC</a:t>
            </a:r>
            <a:endParaRPr kumimoji="0" lang="en-US" altLang="en-US" sz="1800" b="0" i="0" u="none" strike="noStrike" cap="none" normalizeH="0" baseline="0" dirty="0">
              <a:ln>
                <a:noFill/>
              </a:ln>
              <a:solidFill>
                <a:schemeClr val="tx1"/>
              </a:solidFill>
              <a:effectLst>
                <a:outerShdw blurRad="38100" dist="38100" dir="2700000" algn="tl">
                  <a:srgbClr val="000000">
                    <a:alpha val="43137"/>
                  </a:srgbClr>
                </a:outerShdw>
              </a:effectLst>
              <a:latin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7EEEC-5575-4303-8218-AE70B2C1F6AF}"/>
              </a:ext>
            </a:extLst>
          </p:cNvPr>
          <p:cNvSpPr>
            <a:spLocks noGrp="1"/>
          </p:cNvSpPr>
          <p:nvPr>
            <p:ph type="title"/>
          </p:nvPr>
        </p:nvSpPr>
        <p:spPr/>
        <p:txBody>
          <a:bodyPr/>
          <a:lstStyle/>
          <a:p>
            <a:r>
              <a:rPr lang="en-US" dirty="0"/>
              <a:t>VEGETATIA SI FAUNA</a:t>
            </a:r>
            <a:endParaRPr lang="ro-RO" dirty="0"/>
          </a:p>
        </p:txBody>
      </p:sp>
      <p:sp>
        <p:nvSpPr>
          <p:cNvPr id="3" name="Text Placeholder 2">
            <a:extLst>
              <a:ext uri="{FF2B5EF4-FFF2-40B4-BE49-F238E27FC236}">
                <a16:creationId xmlns:a16="http://schemas.microsoft.com/office/drawing/2014/main" id="{BE0D1CDC-2D72-4946-A071-4F7720905E78}"/>
              </a:ext>
            </a:extLst>
          </p:cNvPr>
          <p:cNvSpPr>
            <a:spLocks noGrp="1"/>
          </p:cNvSpPr>
          <p:nvPr>
            <p:ph type="body" idx="1"/>
          </p:nvPr>
        </p:nvSpPr>
        <p:spPr>
          <a:xfrm>
            <a:off x="1003200" y="1566824"/>
            <a:ext cx="7137600" cy="2627202"/>
          </a:xfrm>
        </p:spPr>
        <p:txBody>
          <a:bodyPr/>
          <a:lstStyle/>
          <a:p>
            <a:r>
              <a:rPr lang="ro-RO" sz="1800" dirty="0"/>
              <a:t>Asociatiile vegetale apartin padurilor de fag si padurilor de conifere (cu pin, zada, molid si brad). La altitudini mari dincolo de etajul subalpin (cu ienupar si jneapan) apare pajistea alpina.</a:t>
            </a:r>
            <a:endParaRPr lang="en-US" sz="1800" dirty="0"/>
          </a:p>
          <a:p>
            <a:r>
              <a:rPr lang="en-US" sz="1800" dirty="0"/>
              <a:t>Fauna </a:t>
            </a:r>
            <a:r>
              <a:rPr lang="en-US" sz="1800" dirty="0" err="1"/>
              <a:t>este</a:t>
            </a:r>
            <a:r>
              <a:rPr lang="en-US" sz="1800" dirty="0"/>
              <a:t> c</a:t>
            </a:r>
            <a:r>
              <a:rPr lang="ro-RO" sz="1800" dirty="0"/>
              <a:t>aracteristica padurilor cu mamifere cu interes cinegetic: ursul, caprioara, cerbul, mistretul, dar si capra neagra, lupul, vulpea, pisica salbatica, rasul, viezurele, iepurele. Intre pasari se remarca gainusa de alun, cocosul de munte, ciocanitoarea, cucul, fazanul, prepelita, acvila de munte, iar intre pesti pastravul.</a:t>
            </a:r>
            <a:endParaRPr lang="en-US" sz="1800" dirty="0"/>
          </a:p>
        </p:txBody>
      </p:sp>
      <p:sp>
        <p:nvSpPr>
          <p:cNvPr id="4" name="Slide Number Placeholder 3">
            <a:extLst>
              <a:ext uri="{FF2B5EF4-FFF2-40B4-BE49-F238E27FC236}">
                <a16:creationId xmlns:a16="http://schemas.microsoft.com/office/drawing/2014/main" id="{FE116E9E-7E44-4ED8-9DEE-2C56D26BEFC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2712924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B0BBD-C28E-4A29-9A4D-3B248472BF90}"/>
              </a:ext>
            </a:extLst>
          </p:cNvPr>
          <p:cNvSpPr>
            <a:spLocks noGrp="1"/>
          </p:cNvSpPr>
          <p:nvPr>
            <p:ph type="title"/>
          </p:nvPr>
        </p:nvSpPr>
        <p:spPr/>
        <p:txBody>
          <a:bodyPr/>
          <a:lstStyle/>
          <a:p>
            <a:r>
              <a:rPr lang="en-US" dirty="0"/>
              <a:t>SOLURILE, HAZARDELE SI RESURSELE NATURALE</a:t>
            </a:r>
            <a:endParaRPr lang="ro-RO" dirty="0"/>
          </a:p>
        </p:txBody>
      </p:sp>
      <p:sp>
        <p:nvSpPr>
          <p:cNvPr id="3" name="Text Placeholder 2">
            <a:extLst>
              <a:ext uri="{FF2B5EF4-FFF2-40B4-BE49-F238E27FC236}">
                <a16:creationId xmlns:a16="http://schemas.microsoft.com/office/drawing/2014/main" id="{738853DE-835B-416A-974D-8F8FC7F24F96}"/>
              </a:ext>
            </a:extLst>
          </p:cNvPr>
          <p:cNvSpPr>
            <a:spLocks noGrp="1"/>
          </p:cNvSpPr>
          <p:nvPr>
            <p:ph type="body" idx="1"/>
          </p:nvPr>
        </p:nvSpPr>
        <p:spPr>
          <a:xfrm>
            <a:off x="1003200" y="1500275"/>
            <a:ext cx="7137600" cy="2760300"/>
          </a:xfrm>
        </p:spPr>
        <p:txBody>
          <a:bodyPr/>
          <a:lstStyle/>
          <a:p>
            <a:r>
              <a:rPr lang="it-IT" sz="1400" dirty="0"/>
              <a:t>Partea superficiala terestra se succede de la clasa cambisolurilor (cu tipurile brun-roscate si brune acide), la clasa spodosolurilor (cu tipurile brun-acide montane si podzoluri).</a:t>
            </a:r>
          </a:p>
          <a:p>
            <a:r>
              <a:rPr lang="it-IT" sz="1400" dirty="0"/>
              <a:t>Alaturi de prabusiri, avalanse, viituri in zonele inguste ale Oltului si Jiului se produc hazarde antropice ce tin de exploatarile de huila din Depres. Petrosani unde galeriile, haldele de steril si termocentrala de la Petrosani reprezinta surse de poluare ale zonei. Problemele sociale din aceasta zona reprezinta un factor de risc.</a:t>
            </a:r>
          </a:p>
          <a:p>
            <a:r>
              <a:rPr lang="it-IT" sz="1400" dirty="0"/>
              <a:t>Aceasta grupa beneficeaza de resurse de carbuni superiori (huila) in Depresiunea Petrosani, de roci de constructie (calcar, marmura), de suprafete forestiere intinse, pasuni alpine si forta a apelor utilizata in hidrocentrale. Potentialul turistic reprezinta o resursa in curs de valorificare.</a:t>
            </a:r>
          </a:p>
          <a:p>
            <a:endParaRPr lang="it-IT" sz="1400" dirty="0"/>
          </a:p>
          <a:p>
            <a:endParaRPr lang="ro-RO" dirty="0"/>
          </a:p>
        </p:txBody>
      </p:sp>
      <p:sp>
        <p:nvSpPr>
          <p:cNvPr id="4" name="Slide Number Placeholder 3">
            <a:extLst>
              <a:ext uri="{FF2B5EF4-FFF2-40B4-BE49-F238E27FC236}">
                <a16:creationId xmlns:a16="http://schemas.microsoft.com/office/drawing/2014/main" id="{ABB1E084-3FFA-4AC0-ABF8-6B0EA0E0013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17650855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7"/>
          <p:cNvSpPr txBox="1">
            <a:spLocks noGrp="1"/>
          </p:cNvSpPr>
          <p:nvPr>
            <p:ph type="ctrTitle"/>
          </p:nvPr>
        </p:nvSpPr>
        <p:spPr>
          <a:xfrm>
            <a:off x="2795175" y="1668850"/>
            <a:ext cx="35535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rgbClr val="B6D7A8"/>
                </a:solidFill>
              </a:rPr>
              <a:t>2.</a:t>
            </a:r>
            <a:endParaRPr dirty="0">
              <a:solidFill>
                <a:srgbClr val="B6D7A8"/>
              </a:solidFill>
            </a:endParaRPr>
          </a:p>
          <a:p>
            <a:pPr marL="0" lvl="0" indent="0" algn="ctr" rtl="0">
              <a:spcBef>
                <a:spcPts val="0"/>
              </a:spcBef>
              <a:spcAft>
                <a:spcPts val="0"/>
              </a:spcAft>
              <a:buNone/>
            </a:pPr>
            <a:r>
              <a:rPr lang="en-US" dirty="0"/>
              <a:t>LACUL ROSU</a:t>
            </a:r>
            <a:endParaRPr dirty="0"/>
          </a:p>
        </p:txBody>
      </p:sp>
      <p:sp>
        <p:nvSpPr>
          <p:cNvPr id="201" name="Google Shape;201;p17"/>
          <p:cNvSpPr txBox="1">
            <a:spLocks noGrp="1"/>
          </p:cNvSpPr>
          <p:nvPr>
            <p:ph type="subTitle" idx="1"/>
          </p:nvPr>
        </p:nvSpPr>
        <p:spPr>
          <a:xfrm>
            <a:off x="2795175" y="2948146"/>
            <a:ext cx="3553500" cy="297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err="1"/>
              <a:t>Caracteristici</a:t>
            </a:r>
            <a:endParaRPr dirty="0"/>
          </a:p>
        </p:txBody>
      </p:sp>
    </p:spTree>
    <p:extLst>
      <p:ext uri="{BB962C8B-B14F-4D97-AF65-F5344CB8AC3E}">
        <p14:creationId xmlns:p14="http://schemas.microsoft.com/office/powerpoint/2010/main" val="614708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E5FDEAC-0286-43AB-BBA4-D5724F4E6E67}"/>
              </a:ext>
            </a:extLst>
          </p:cNvPr>
          <p:cNvSpPr>
            <a:spLocks noGrp="1"/>
          </p:cNvSpPr>
          <p:nvPr>
            <p:ph type="body" idx="1"/>
          </p:nvPr>
        </p:nvSpPr>
        <p:spPr>
          <a:xfrm>
            <a:off x="1003200" y="1574358"/>
            <a:ext cx="7137600" cy="2760300"/>
          </a:xfrm>
        </p:spPr>
        <p:txBody>
          <a:bodyPr/>
          <a:lstStyle/>
          <a:p>
            <a:r>
              <a:rPr lang="ro-RO" sz="1400" dirty="0"/>
              <a:t>Lacul Rosu (numit si Ghilcos, sau Ucigasul) este un lac de baraj natural pe valea raului Bicaz, in zona izvoarelor acestuia, in apropiere de Cheile Bicazului. Este cel mai tanar lac natural din Romania si totodata un lac de baraj natural. Aflat in judetul Harghita, la limita cu judetul Neamt, lacul este accesibil de pe drumul national DN12C care face legatura intre orasele Gheorgheni si Bicaz.</a:t>
            </a:r>
          </a:p>
          <a:p>
            <a:r>
              <a:rPr lang="ro-RO" sz="1400" dirty="0"/>
              <a:t>S-a format in anul 1837, atunci cand o portiune din muntele Ghilcos (un pinten format din grohotisuri) s-a surpat si a blocat cursul natural al raului. Alunecarea a fost cauzata de imbibarea excesiva cu apa a suprafatei vulnerabile, pe fondul unei perioade de ploi abundente. In consecinta, s-a format un lac natural incadrat de varfurile Suhardul Mic (1.352 m) si Suhardul Mare (1507 m) precum si varful Ghilocos (1.406 m). Pe malul lacului s-a dezvoltat statiunea balneo-climaterica Lacul Rosu, subordonata orasului Gheorgheni, judetul Harghita.</a:t>
            </a:r>
          </a:p>
        </p:txBody>
      </p:sp>
    </p:spTree>
    <p:extLst>
      <p:ext uri="{BB962C8B-B14F-4D97-AF65-F5344CB8AC3E}">
        <p14:creationId xmlns:p14="http://schemas.microsoft.com/office/powerpoint/2010/main" val="425587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3B15135-DED4-44FE-B639-F9C4AA8F9CB1}"/>
              </a:ext>
            </a:extLst>
          </p:cNvPr>
          <p:cNvSpPr>
            <a:spLocks noGrp="1"/>
          </p:cNvSpPr>
          <p:nvPr>
            <p:ph type="body" idx="1"/>
          </p:nvPr>
        </p:nvSpPr>
        <p:spPr>
          <a:xfrm>
            <a:off x="1003200" y="1477926"/>
            <a:ext cx="7137600" cy="2881423"/>
          </a:xfrm>
        </p:spPr>
        <p:txBody>
          <a:bodyPr/>
          <a:lstStyle/>
          <a:p>
            <a:r>
              <a:rPr lang="ro-RO" sz="1600" dirty="0"/>
              <a:t>La ultimele masuratori, efectuate in anul 1987, dimensiunile acestuia sunt: lacul se intinde pe un perimetru de 2.830 m, aria este de 114.676 m² si volumul apei care se acumuleaza este de 587.503 m³. Lacul s-a format la altitudinea de 983 m, intr-o depresiune cu un climat predominant subalpin.</a:t>
            </a:r>
            <a:endParaRPr lang="en-US" sz="1600" dirty="0"/>
          </a:p>
          <a:p>
            <a:r>
              <a:rPr lang="ro-RO" sz="1600" dirty="0"/>
              <a:t>Denumirea de „Lacu Rosu” deriva de la argilele bogate in oxizi de fier, aduse de Paraul Rosu si depozitate in lac. Totodata, rocile masivului Suhard sunt si ele de culoare rosie, motiv pentru care reflectia acestuia in apa lacului sporeste efectul vizual al culorii rosie. Ciobanii din zona i-au dat numele de Lacul Rosu. Primul care a folosit denumirea actuala a fost Orban Balazs, in 1864.</a:t>
            </a:r>
          </a:p>
          <a:p>
            <a:endParaRPr lang="ro-RO" sz="1600" dirty="0"/>
          </a:p>
          <a:p>
            <a:endParaRPr lang="ro-RO" sz="1600" dirty="0"/>
          </a:p>
        </p:txBody>
      </p:sp>
      <p:sp>
        <p:nvSpPr>
          <p:cNvPr id="4" name="Slide Number Placeholder 3">
            <a:extLst>
              <a:ext uri="{FF2B5EF4-FFF2-40B4-BE49-F238E27FC236}">
                <a16:creationId xmlns:a16="http://schemas.microsoft.com/office/drawing/2014/main" id="{4BD7EF09-679A-428E-999F-44813BACBDA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4142184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17000"/>
          </a:stretch>
        </a:blipFill>
        <a:effectLst/>
      </p:bgPr>
    </p:bg>
    <p:spTree>
      <p:nvGrpSpPr>
        <p:cNvPr id="1" name="Shape 262"/>
        <p:cNvGrpSpPr/>
        <p:nvPr/>
      </p:nvGrpSpPr>
      <p:grpSpPr>
        <a:xfrm>
          <a:off x="0" y="0"/>
          <a:ext cx="0" cy="0"/>
          <a:chOff x="0" y="0"/>
          <a:chExt cx="0" cy="0"/>
        </a:xfrm>
      </p:grpSpPr>
      <p:sp>
        <p:nvSpPr>
          <p:cNvPr id="263" name="Google Shape;263;p24"/>
          <p:cNvSpPr txBox="1">
            <a:spLocks noGrp="1"/>
          </p:cNvSpPr>
          <p:nvPr>
            <p:ph type="title" idx="4294967295"/>
          </p:nvPr>
        </p:nvSpPr>
        <p:spPr>
          <a:xfrm>
            <a:off x="2947500" y="2401950"/>
            <a:ext cx="3249000" cy="339600"/>
          </a:xfrm>
          <a:prstGeom prst="rect">
            <a:avLst/>
          </a:prstGeom>
          <a:solidFill>
            <a:srgbClr val="040E11">
              <a:alpha val="21150"/>
            </a:srgbClr>
          </a:solidFill>
          <a:effectLst>
            <a:outerShdw blurRad="42863" dist="19050" dir="5400000" algn="bl" rotWithShape="0">
              <a:srgbClr val="000000">
                <a:alpha val="34000"/>
              </a:srgbClr>
            </a:outerShdw>
          </a:effectLst>
        </p:spPr>
        <p:txBody>
          <a:bodyPr spcFirstLastPara="1" wrap="square" lIns="0" tIns="0" rIns="0" bIns="0" anchor="ctr" anchorCtr="0">
            <a:noAutofit/>
          </a:bodyPr>
          <a:lstStyle/>
          <a:p>
            <a:pPr marL="0" lvl="0" indent="0" algn="ctr" rtl="0">
              <a:spcBef>
                <a:spcPts val="0"/>
              </a:spcBef>
              <a:spcAft>
                <a:spcPts val="0"/>
              </a:spcAft>
              <a:buNone/>
            </a:pPr>
            <a:r>
              <a:rPr lang="ro-RO" b="0" dirty="0">
                <a:solidFill>
                  <a:srgbClr val="FFFFFF"/>
                </a:solidFill>
              </a:rPr>
              <a:t>L</a:t>
            </a:r>
            <a:r>
              <a:rPr lang="en-US" b="0" dirty="0">
                <a:solidFill>
                  <a:srgbClr val="FFFFFF"/>
                </a:solidFill>
              </a:rPr>
              <a:t>ACUL ROSU</a:t>
            </a:r>
            <a:endParaRPr dirty="0">
              <a:solidFill>
                <a:srgbClr val="FFFFFF"/>
              </a:solidFill>
            </a:endParaRPr>
          </a:p>
        </p:txBody>
      </p:sp>
      <p:sp>
        <p:nvSpPr>
          <p:cNvPr id="264" name="Google Shape;264;p24"/>
          <p:cNvSpPr txBox="1">
            <a:spLocks noGrp="1"/>
          </p:cNvSpPr>
          <p:nvPr>
            <p:ph type="sldNum" idx="12"/>
          </p:nvPr>
        </p:nvSpPr>
        <p:spPr>
          <a:xfrm>
            <a:off x="4297650" y="4594775"/>
            <a:ext cx="548700" cy="3066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42088150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17"/>
          <p:cNvSpPr txBox="1">
            <a:spLocks noGrp="1"/>
          </p:cNvSpPr>
          <p:nvPr>
            <p:ph type="ctrTitle"/>
          </p:nvPr>
        </p:nvSpPr>
        <p:spPr>
          <a:xfrm>
            <a:off x="2795175" y="1668850"/>
            <a:ext cx="35535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rgbClr val="B6D7A8"/>
                </a:solidFill>
              </a:rPr>
              <a:t>1.</a:t>
            </a:r>
            <a:endParaRPr dirty="0">
              <a:solidFill>
                <a:srgbClr val="B6D7A8"/>
              </a:solidFill>
            </a:endParaRPr>
          </a:p>
          <a:p>
            <a:pPr marL="0" lvl="0" indent="0" algn="ctr" rtl="0">
              <a:spcBef>
                <a:spcPts val="0"/>
              </a:spcBef>
              <a:spcAft>
                <a:spcPts val="0"/>
              </a:spcAft>
              <a:buNone/>
            </a:pPr>
            <a:r>
              <a:rPr lang="en-US" dirty="0"/>
              <a:t>GRUPA PARANG</a:t>
            </a:r>
            <a:endParaRPr dirty="0"/>
          </a:p>
        </p:txBody>
      </p:sp>
      <p:sp>
        <p:nvSpPr>
          <p:cNvPr id="201" name="Google Shape;201;p17"/>
          <p:cNvSpPr txBox="1">
            <a:spLocks noGrp="1"/>
          </p:cNvSpPr>
          <p:nvPr>
            <p:ph type="subTitle" idx="1"/>
          </p:nvPr>
        </p:nvSpPr>
        <p:spPr>
          <a:xfrm>
            <a:off x="2795175" y="2948146"/>
            <a:ext cx="3553500" cy="297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ro-RO" dirty="0"/>
              <a:t>C</a:t>
            </a:r>
            <a:r>
              <a:rPr lang="en-US" dirty="0" err="1"/>
              <a:t>aracterizare</a:t>
            </a:r>
            <a:r>
              <a:rPr lang="en-US" dirty="0"/>
              <a:t> </a:t>
            </a:r>
            <a:r>
              <a:rPr lang="en-US" dirty="0" err="1"/>
              <a:t>fizico-geografica</a:t>
            </a:r>
            <a:endParaRPr dirty="0"/>
          </a:p>
        </p:txBody>
      </p:sp>
    </p:spTree>
    <p:extLst>
      <p:ext uri="{BB962C8B-B14F-4D97-AF65-F5344CB8AC3E}">
        <p14:creationId xmlns:p14="http://schemas.microsoft.com/office/powerpoint/2010/main" val="1229039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8"/>
          <p:cNvSpPr txBox="1">
            <a:spLocks noGrp="1"/>
          </p:cNvSpPr>
          <p:nvPr>
            <p:ph type="body" idx="1"/>
          </p:nvPr>
        </p:nvSpPr>
        <p:spPr>
          <a:xfrm>
            <a:off x="3009700" y="1187400"/>
            <a:ext cx="3124500" cy="2768700"/>
          </a:xfrm>
          <a:prstGeom prst="rect">
            <a:avLst/>
          </a:prstGeom>
        </p:spPr>
        <p:txBody>
          <a:bodyPr spcFirstLastPara="1" wrap="square" lIns="0" tIns="0" rIns="0" bIns="0" anchor="ctr" anchorCtr="0">
            <a:noAutofit/>
          </a:bodyPr>
          <a:lstStyle/>
          <a:p>
            <a:pPr marL="0" lvl="0" indent="0">
              <a:buNone/>
            </a:pPr>
            <a:r>
              <a:rPr lang="ro-RO" dirty="0"/>
              <a:t>Muntii Parang fac parte din Carpatii Meridionali, grupa muntoasa Parang-Sureanu-Lotrului, fiind cea mai mare ca suprafata dintre masivele muntoase ale Romaniei. De la est la vest masoara aproximativ 50 de km iar de la nord la sud circa 25 km.</a:t>
            </a:r>
            <a:endParaRPr dirty="0"/>
          </a:p>
        </p:txBody>
      </p:sp>
      <p:sp>
        <p:nvSpPr>
          <p:cNvPr id="207" name="Google Shape;207;p18"/>
          <p:cNvSpPr txBox="1">
            <a:spLocks noGrp="1"/>
          </p:cNvSpPr>
          <p:nvPr>
            <p:ph type="sldNum" idx="12"/>
          </p:nvPr>
        </p:nvSpPr>
        <p:spPr>
          <a:xfrm>
            <a:off x="4297650" y="4594775"/>
            <a:ext cx="548700" cy="548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3691429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19"/>
          <p:cNvSpPr txBox="1">
            <a:spLocks noGrp="1"/>
          </p:cNvSpPr>
          <p:nvPr>
            <p:ph type="title"/>
          </p:nvPr>
        </p:nvSpPr>
        <p:spPr>
          <a:xfrm>
            <a:off x="1003200" y="617375"/>
            <a:ext cx="7137600" cy="548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LIMITELE SI GENEZA</a:t>
            </a:r>
            <a:endParaRPr dirty="0"/>
          </a:p>
        </p:txBody>
      </p:sp>
      <p:sp>
        <p:nvSpPr>
          <p:cNvPr id="213" name="Google Shape;213;p19"/>
          <p:cNvSpPr txBox="1">
            <a:spLocks noGrp="1"/>
          </p:cNvSpPr>
          <p:nvPr>
            <p:ph type="body" idx="1"/>
          </p:nvPr>
        </p:nvSpPr>
        <p:spPr>
          <a:xfrm>
            <a:off x="1003200" y="1641732"/>
            <a:ext cx="7137600" cy="2477386"/>
          </a:xfrm>
          <a:prstGeom prst="rect">
            <a:avLst/>
          </a:prstGeom>
        </p:spPr>
        <p:txBody>
          <a:bodyPr spcFirstLastPara="1" wrap="square" lIns="0" tIns="0" rIns="0" bIns="0" anchor="t" anchorCtr="0">
            <a:noAutofit/>
          </a:bodyPr>
          <a:lstStyle/>
          <a:p>
            <a:r>
              <a:rPr lang="ro-RO" sz="1800" dirty="0"/>
              <a:t>Grupa Parang este cuprinsa intre valea Oltului (est) si valea Jiului (vest). Nordul este marcat de Depresiunea Colinara a Transilvaniei, iar sudul de Subcarpatii Getici.</a:t>
            </a:r>
            <a:endParaRPr lang="en-US" sz="1800" dirty="0"/>
          </a:p>
          <a:p>
            <a:r>
              <a:rPr lang="ro-RO" sz="1800" dirty="0"/>
              <a:t>Aceasta grupa s-a format prin procese intense de cutare si ridicare a materialelor de-a lungul orogenezei alpine. Intruziunile granitice s-au format anterior in timpul orogenezei hercinice. Spre sfarsitul neozoicului s-a produs o ridicare in bloc a Carpatilor Meridionali cu cca 1000 m.</a:t>
            </a:r>
          </a:p>
          <a:p>
            <a:pPr marL="76200" indent="0">
              <a:buNone/>
            </a:pPr>
            <a:endParaRPr lang="ro-RO" sz="1800" dirty="0"/>
          </a:p>
          <a:p>
            <a:pPr lvl="0"/>
            <a:endParaRPr lang="ro-RO" sz="1800" dirty="0"/>
          </a:p>
          <a:p>
            <a:pPr lvl="0"/>
            <a:endParaRPr lang="ro-RO" sz="1800" dirty="0"/>
          </a:p>
        </p:txBody>
      </p:sp>
      <p:sp>
        <p:nvSpPr>
          <p:cNvPr id="214" name="Google Shape;214;p19"/>
          <p:cNvSpPr txBox="1">
            <a:spLocks noGrp="1"/>
          </p:cNvSpPr>
          <p:nvPr>
            <p:ph type="sldNum" idx="12"/>
          </p:nvPr>
        </p:nvSpPr>
        <p:spPr>
          <a:xfrm>
            <a:off x="4297650" y="4594775"/>
            <a:ext cx="548700" cy="548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532192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pic>
        <p:nvPicPr>
          <p:cNvPr id="5" name="Picture 4">
            <a:extLst>
              <a:ext uri="{FF2B5EF4-FFF2-40B4-BE49-F238E27FC236}">
                <a16:creationId xmlns:a16="http://schemas.microsoft.com/office/drawing/2014/main" id="{6C0A298E-E3DA-4CE2-8CB0-166AB37C25F9}"/>
              </a:ext>
            </a:extLst>
          </p:cNvPr>
          <p:cNvPicPr>
            <a:picLocks noChangeAspect="1"/>
          </p:cNvPicPr>
          <p:nvPr/>
        </p:nvPicPr>
        <p:blipFill>
          <a:blip r:embed="rId3"/>
          <a:stretch>
            <a:fillRect/>
          </a:stretch>
        </p:blipFill>
        <p:spPr>
          <a:xfrm>
            <a:off x="2973129" y="1336200"/>
            <a:ext cx="3175410" cy="2038350"/>
          </a:xfrm>
          <a:prstGeom prst="rect">
            <a:avLst/>
          </a:prstGeom>
        </p:spPr>
      </p:pic>
      <p:sp>
        <p:nvSpPr>
          <p:cNvPr id="394" name="Google Shape;394;p35"/>
          <p:cNvSpPr/>
          <p:nvPr/>
        </p:nvSpPr>
        <p:spPr>
          <a:xfrm>
            <a:off x="25" y="-7525"/>
            <a:ext cx="9144000" cy="5151000"/>
          </a:xfrm>
          <a:prstGeom prst="rect">
            <a:avLst/>
          </a:prstGeom>
          <a:solidFill>
            <a:srgbClr val="040E11">
              <a:alpha val="2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5"/>
          <p:cNvSpPr/>
          <p:nvPr/>
        </p:nvSpPr>
        <p:spPr>
          <a:xfrm>
            <a:off x="2883450" y="1257183"/>
            <a:ext cx="3377154" cy="2629152"/>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5"/>
          <p:cNvSpPr txBox="1">
            <a:spLocks noGrp="1"/>
          </p:cNvSpPr>
          <p:nvPr>
            <p:ph type="sldNum" idx="12"/>
          </p:nvPr>
        </p:nvSpPr>
        <p:spPr>
          <a:xfrm>
            <a:off x="4297650" y="4594775"/>
            <a:ext cx="548700" cy="548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5</a:t>
            </a:fld>
            <a:endParaRPr/>
          </a:p>
        </p:txBody>
      </p:sp>
      <p:sp>
        <p:nvSpPr>
          <p:cNvPr id="398" name="Google Shape;398;p35"/>
          <p:cNvSpPr txBox="1">
            <a:spLocks noGrp="1"/>
          </p:cNvSpPr>
          <p:nvPr>
            <p:ph type="body" idx="4294967295"/>
          </p:nvPr>
        </p:nvSpPr>
        <p:spPr>
          <a:xfrm>
            <a:off x="232682" y="1768950"/>
            <a:ext cx="2393400" cy="1605600"/>
          </a:xfrm>
          <a:prstGeom prst="rect">
            <a:avLst/>
          </a:prstGeom>
          <a:noFill/>
          <a:effectLst>
            <a:outerShdw blurRad="28575" dist="9525" dir="5400000" algn="bl" rotWithShape="0">
              <a:srgbClr val="000000">
                <a:alpha val="31000"/>
              </a:srgbClr>
            </a:outerShdw>
          </a:effectLst>
        </p:spPr>
        <p:txBody>
          <a:bodyPr spcFirstLastPara="1" wrap="square" lIns="0" tIns="0" rIns="0" bIns="0" anchor="ctr" anchorCtr="0">
            <a:noAutofit/>
          </a:bodyPr>
          <a:lstStyle/>
          <a:p>
            <a:pPr marL="0" lvl="0" indent="0" algn="r" rtl="0">
              <a:spcBef>
                <a:spcPts val="600"/>
              </a:spcBef>
              <a:spcAft>
                <a:spcPts val="0"/>
              </a:spcAft>
              <a:buNone/>
            </a:pPr>
            <a:r>
              <a:rPr lang="en-US" sz="3600" dirty="0">
                <a:solidFill>
                  <a:srgbClr val="FFFFFF"/>
                </a:solidFill>
                <a:latin typeface="Frank Ruhl Libre Medium"/>
                <a:ea typeface="Frank Ruhl Libre Medium"/>
                <a:cs typeface="Frank Ruhl Libre Medium"/>
                <a:sym typeface="Frank Ruhl Libre Medium"/>
              </a:rPr>
              <a:t>MUNTII PARANG </a:t>
            </a:r>
          </a:p>
          <a:p>
            <a:pPr marL="0" lvl="0" indent="0" algn="r" rtl="0">
              <a:spcBef>
                <a:spcPts val="600"/>
              </a:spcBef>
              <a:spcAft>
                <a:spcPts val="0"/>
              </a:spcAft>
              <a:buNone/>
            </a:pPr>
            <a:r>
              <a:rPr lang="en-US" sz="3600" dirty="0">
                <a:solidFill>
                  <a:srgbClr val="FFFFFF"/>
                </a:solidFill>
                <a:latin typeface="Frank Ruhl Libre Medium"/>
                <a:ea typeface="Frank Ruhl Libre Medium"/>
                <a:cs typeface="Frank Ruhl Libre Medium"/>
                <a:sym typeface="Frank Ruhl Libre Medium"/>
              </a:rPr>
              <a:t>– 3D</a:t>
            </a:r>
            <a:endParaRPr sz="3600" dirty="0">
              <a:solidFill>
                <a:srgbClr val="FFFFFF"/>
              </a:solidFill>
              <a:latin typeface="Frank Ruhl Libre Medium"/>
              <a:ea typeface="Frank Ruhl Libre Medium"/>
              <a:cs typeface="Frank Ruhl Libre Medium"/>
              <a:sym typeface="Frank Ruhl Libre Medium"/>
            </a:endParaRPr>
          </a:p>
        </p:txBody>
      </p:sp>
      <p:sp>
        <p:nvSpPr>
          <p:cNvPr id="399" name="Google Shape;399;p35"/>
          <p:cNvSpPr txBox="1">
            <a:spLocks noGrp="1"/>
          </p:cNvSpPr>
          <p:nvPr>
            <p:ph type="body" idx="4294967295"/>
          </p:nvPr>
        </p:nvSpPr>
        <p:spPr>
          <a:xfrm>
            <a:off x="6449582" y="1768950"/>
            <a:ext cx="2393400" cy="1605600"/>
          </a:xfrm>
          <a:prstGeom prst="rect">
            <a:avLst/>
          </a:prstGeom>
          <a:noFill/>
          <a:effectLst>
            <a:outerShdw blurRad="28575" dist="9525" dir="5400000" algn="bl" rotWithShape="0">
              <a:srgbClr val="000000">
                <a:alpha val="31000"/>
              </a:srgbClr>
            </a:outerShdw>
          </a:effectLst>
        </p:spPr>
        <p:txBody>
          <a:bodyPr spcFirstLastPara="1" wrap="square" lIns="0" tIns="0" rIns="0" bIns="0" anchor="ctr" anchorCtr="0">
            <a:noAutofit/>
          </a:bodyPr>
          <a:lstStyle/>
          <a:p>
            <a:pPr marL="0" lvl="0" indent="0" algn="l" rtl="0">
              <a:spcBef>
                <a:spcPts val="600"/>
              </a:spcBef>
              <a:spcAft>
                <a:spcPts val="0"/>
              </a:spcAft>
              <a:buNone/>
            </a:pPr>
            <a:r>
              <a:rPr lang="en-US" sz="1800" dirty="0" err="1">
                <a:solidFill>
                  <a:srgbClr val="FFFFFF"/>
                </a:solidFill>
              </a:rPr>
              <a:t>Pornire</a:t>
            </a:r>
            <a:r>
              <a:rPr lang="en-US" sz="1800" dirty="0">
                <a:solidFill>
                  <a:srgbClr val="FFFFFF"/>
                </a:solidFill>
              </a:rPr>
              <a:t> </a:t>
            </a:r>
            <a:r>
              <a:rPr lang="en-US" sz="1800" dirty="0" err="1">
                <a:solidFill>
                  <a:srgbClr val="FFFFFF"/>
                </a:solidFill>
              </a:rPr>
              <a:t>animatie</a:t>
            </a:r>
            <a:r>
              <a:rPr lang="en-US" sz="1800" dirty="0">
                <a:solidFill>
                  <a:srgbClr val="FFFFFF"/>
                </a:solidFill>
              </a:rPr>
              <a:t>: </a:t>
            </a:r>
          </a:p>
          <a:p>
            <a:pPr marL="0" lvl="0" indent="0" algn="l" rtl="0">
              <a:spcBef>
                <a:spcPts val="600"/>
              </a:spcBef>
              <a:spcAft>
                <a:spcPts val="0"/>
              </a:spcAft>
              <a:buNone/>
            </a:pPr>
            <a:r>
              <a:rPr lang="en-US" sz="1800" dirty="0">
                <a:solidFill>
                  <a:srgbClr val="FFFFFF"/>
                </a:solidFill>
              </a:rPr>
              <a:t>Slide Show – From Current Slide</a:t>
            </a:r>
            <a:endParaRPr sz="1800" dirty="0">
              <a:solidFill>
                <a:srgbClr val="FFFFFF"/>
              </a:solidFill>
            </a:endParaRPr>
          </a:p>
        </p:txBody>
      </p:sp>
    </p:spTree>
    <p:extLst>
      <p:ext uri="{BB962C8B-B14F-4D97-AF65-F5344CB8AC3E}">
        <p14:creationId xmlns:p14="http://schemas.microsoft.com/office/powerpoint/2010/main" val="4036599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D81D6-A34E-456C-ADC9-8CC3A4589556}"/>
              </a:ext>
            </a:extLst>
          </p:cNvPr>
          <p:cNvSpPr>
            <a:spLocks noGrp="1"/>
          </p:cNvSpPr>
          <p:nvPr>
            <p:ph type="title"/>
          </p:nvPr>
        </p:nvSpPr>
        <p:spPr/>
        <p:txBody>
          <a:bodyPr/>
          <a:lstStyle/>
          <a:p>
            <a:r>
              <a:rPr lang="en-US" dirty="0"/>
              <a:t>CARACTERISTICI GENERALE</a:t>
            </a:r>
            <a:endParaRPr lang="ro-RO" dirty="0"/>
          </a:p>
        </p:txBody>
      </p:sp>
      <p:sp>
        <p:nvSpPr>
          <p:cNvPr id="3" name="Text Placeholder 2">
            <a:extLst>
              <a:ext uri="{FF2B5EF4-FFF2-40B4-BE49-F238E27FC236}">
                <a16:creationId xmlns:a16="http://schemas.microsoft.com/office/drawing/2014/main" id="{6899659D-4068-41C8-A804-2C79010C4AA4}"/>
              </a:ext>
            </a:extLst>
          </p:cNvPr>
          <p:cNvSpPr>
            <a:spLocks noGrp="1"/>
          </p:cNvSpPr>
          <p:nvPr>
            <p:ph type="body" idx="1"/>
          </p:nvPr>
        </p:nvSpPr>
        <p:spPr>
          <a:xfrm>
            <a:off x="1003200" y="1560685"/>
            <a:ext cx="7137600" cy="2639480"/>
          </a:xfrm>
        </p:spPr>
        <p:txBody>
          <a:bodyPr/>
          <a:lstStyle/>
          <a:p>
            <a:r>
              <a:rPr lang="ro-RO" sz="1400" dirty="0"/>
              <a:t>Grupa Parang se impune, asemenea celorlartor grupe meridionale, prin masivitate remarcata prin frecventa varfurilor ce depasesc 2000 de m; altitudinea maxima este in varful Parangul Mare de 2519 m.</a:t>
            </a:r>
          </a:p>
          <a:p>
            <a:r>
              <a:rPr lang="ro-RO" sz="1400" dirty="0"/>
              <a:t>Grupa are o alcatuire geologica predominant compusa din sisturi cristaline. Acestea confera reliefului un aspect masiv, cu culmi rotunjite si tesite. Pe margini se afla stive de calcare ce au permis dezvoltarea tipului de relief carstic cu pesteri (Pestera Muierii, Pestera Polovragi), chei (Cheile Jiului, Cheile Oltetului), vesanti abrupti, suprafete structurale (platoul pe care a fost construita capitala statului dac Samizegetusa Regia).</a:t>
            </a:r>
            <a:endParaRPr lang="en-US" sz="1400" dirty="0"/>
          </a:p>
          <a:p>
            <a:r>
              <a:rPr lang="ro-RO" sz="1400" dirty="0"/>
              <a:t>Altitudinile mari au permis in cuaternar instalarea ghetarilor ce au sculptat circuri si vai glaciare. Aceste forme apartin tipului de relief glaciar.</a:t>
            </a:r>
          </a:p>
          <a:p>
            <a:endParaRPr lang="ro-RO" sz="1400" dirty="0"/>
          </a:p>
        </p:txBody>
      </p:sp>
      <p:sp>
        <p:nvSpPr>
          <p:cNvPr id="4" name="Slide Number Placeholder 3">
            <a:extLst>
              <a:ext uri="{FF2B5EF4-FFF2-40B4-BE49-F238E27FC236}">
                <a16:creationId xmlns:a16="http://schemas.microsoft.com/office/drawing/2014/main" id="{3EB633F6-D677-4D22-B1AD-78E73270A67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1923549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BDB3148-5CB5-4ECB-9D1A-E5E8677618B8}"/>
              </a:ext>
            </a:extLst>
          </p:cNvPr>
          <p:cNvSpPr>
            <a:spLocks noGrp="1"/>
          </p:cNvSpPr>
          <p:nvPr>
            <p:ph type="body" idx="1"/>
          </p:nvPr>
        </p:nvSpPr>
        <p:spPr>
          <a:xfrm>
            <a:off x="1003200" y="1492914"/>
            <a:ext cx="7137600" cy="2398601"/>
          </a:xfrm>
        </p:spPr>
        <p:txBody>
          <a:bodyPr/>
          <a:lstStyle/>
          <a:p>
            <a:r>
              <a:rPr lang="ro-RO" sz="1600" dirty="0"/>
              <a:t>In partea sud-vestica se pozitioneaza Muntii Parangului, avand altitudinea maxima a grupei de 2519 m. Spre nord de acestia se afla Muntii Sureanu, ce adapostesc numeroase vestigii dacice. Jumatatea estica a grupei se compune din Muntii Candrel, Muntii Lotrului si Muntii Capatanii.</a:t>
            </a:r>
          </a:p>
          <a:p>
            <a:r>
              <a:rPr lang="ro-RO" sz="1600" dirty="0"/>
              <a:t>Fragmentarea, desi redusa, se remarca pe marginile grupei prin depresiuni si trecatori. Depresiunea Lovistei se afla in est pe valea Lotrului alaturi de Defileul Oltului Turnu Rosu – Cozia. Depresiunea Petrosani se afla in vest pe valea Jiului si are in alcatuire intruziuni de carbuni superiori (huila). Jiul isi formeaza un amplu defileu: Defileul Bumbesti – Livezeni.</a:t>
            </a:r>
          </a:p>
        </p:txBody>
      </p:sp>
      <p:sp>
        <p:nvSpPr>
          <p:cNvPr id="4" name="Slide Number Placeholder 3">
            <a:extLst>
              <a:ext uri="{FF2B5EF4-FFF2-40B4-BE49-F238E27FC236}">
                <a16:creationId xmlns:a16="http://schemas.microsoft.com/office/drawing/2014/main" id="{8F679CF7-C7E2-4478-A252-417E23738D3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a:p>
        </p:txBody>
      </p:sp>
    </p:spTree>
    <p:extLst>
      <p:ext uri="{BB962C8B-B14F-4D97-AF65-F5344CB8AC3E}">
        <p14:creationId xmlns:p14="http://schemas.microsoft.com/office/powerpoint/2010/main" val="4064338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E00BDAF-092D-4F34-BB47-1E0041A50D38}"/>
              </a:ext>
            </a:extLst>
          </p:cNvPr>
          <p:cNvSpPr>
            <a:spLocks noGrp="1"/>
          </p:cNvSpPr>
          <p:nvPr>
            <p:ph type="title"/>
          </p:nvPr>
        </p:nvSpPr>
        <p:spPr/>
        <p:txBody>
          <a:bodyPr/>
          <a:lstStyle/>
          <a:p>
            <a:r>
              <a:rPr lang="en-US" dirty="0"/>
              <a:t>CLIMA</a:t>
            </a:r>
            <a:endParaRPr lang="ro-RO" dirty="0"/>
          </a:p>
        </p:txBody>
      </p:sp>
      <p:sp>
        <p:nvSpPr>
          <p:cNvPr id="6" name="Text Placeholder 5">
            <a:extLst>
              <a:ext uri="{FF2B5EF4-FFF2-40B4-BE49-F238E27FC236}">
                <a16:creationId xmlns:a16="http://schemas.microsoft.com/office/drawing/2014/main" id="{FB231CD3-7C0B-4243-9E66-4A1EA82FF129}"/>
              </a:ext>
            </a:extLst>
          </p:cNvPr>
          <p:cNvSpPr>
            <a:spLocks noGrp="1"/>
          </p:cNvSpPr>
          <p:nvPr>
            <p:ph type="body" idx="1"/>
          </p:nvPr>
        </p:nvSpPr>
        <p:spPr/>
        <p:txBody>
          <a:bodyPr/>
          <a:lstStyle/>
          <a:p>
            <a:r>
              <a:rPr lang="ro-RO" sz="1800" dirty="0"/>
              <a:t>Clima acestui sector montan este temperat-continentala de tranzitie. Totusi, altitudinea a impus etajarea elementelor climatice; etajul montan se desfasoara la baza masivelor si in depresiuni avand valori de temperatura ce coboara de la 6° la 2°C si valori de precipitatii ce urca de la 1000 la 1200 mm/an. Varfurile peste 1700 m au valorile etajului alpin: temperaturi sub 2°C si precipitatii de peste 1200 mm/an.</a:t>
            </a:r>
          </a:p>
          <a:p>
            <a:r>
              <a:rPr lang="ro-RO" sz="1800" dirty="0"/>
              <a:t>Sectorul de influenta este unul de tranzitie in partea sudica si unul oceanic in partea nordica.</a:t>
            </a:r>
          </a:p>
        </p:txBody>
      </p:sp>
      <p:sp>
        <p:nvSpPr>
          <p:cNvPr id="4" name="Slide Number Placeholder 3">
            <a:extLst>
              <a:ext uri="{FF2B5EF4-FFF2-40B4-BE49-F238E27FC236}">
                <a16:creationId xmlns:a16="http://schemas.microsoft.com/office/drawing/2014/main" id="{A701D231-C207-4B16-AB1D-D8B3B02B66C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1104847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A9BDC-AC50-4EE7-9AD3-A0F4EF40F47C}"/>
              </a:ext>
            </a:extLst>
          </p:cNvPr>
          <p:cNvSpPr>
            <a:spLocks noGrp="1"/>
          </p:cNvSpPr>
          <p:nvPr>
            <p:ph type="title"/>
          </p:nvPr>
        </p:nvSpPr>
        <p:spPr/>
        <p:txBody>
          <a:bodyPr/>
          <a:lstStyle/>
          <a:p>
            <a:r>
              <a:rPr lang="en-US" dirty="0"/>
              <a:t>HIDROGRAFIA</a:t>
            </a:r>
            <a:endParaRPr lang="ro-RO" dirty="0"/>
          </a:p>
        </p:txBody>
      </p:sp>
      <p:sp>
        <p:nvSpPr>
          <p:cNvPr id="3" name="Text Placeholder 2">
            <a:extLst>
              <a:ext uri="{FF2B5EF4-FFF2-40B4-BE49-F238E27FC236}">
                <a16:creationId xmlns:a16="http://schemas.microsoft.com/office/drawing/2014/main" id="{973F0615-8DF3-4CC5-9E1A-0957C39027BB}"/>
              </a:ext>
            </a:extLst>
          </p:cNvPr>
          <p:cNvSpPr>
            <a:spLocks noGrp="1"/>
          </p:cNvSpPr>
          <p:nvPr>
            <p:ph type="body" idx="1"/>
          </p:nvPr>
        </p:nvSpPr>
        <p:spPr/>
        <p:txBody>
          <a:bodyPr/>
          <a:lstStyle/>
          <a:p>
            <a:r>
              <a:rPr lang="ro-RO" sz="1600" dirty="0"/>
              <a:t>Grupa este limitata in est de raul Olt, ce in Depres. Lovistei primeste Lotrul. Din M-tii Candrel coboara spre Olt raul Cibin, iar din M-tii Capatanii Oltetul.</a:t>
            </a:r>
          </a:p>
          <a:p>
            <a:r>
              <a:rPr lang="ro-RO" sz="1600" dirty="0"/>
              <a:t>Spre Mures se indreapta din M-tii Candrel raul Sebes, iar din M-tii Parang Streiul. Jiul de Est izvoraste din M-tii Parang si conflueaza in Depres. Petrosani cu Jiul de Vest formand Jiul. Un afluent al Jiului este Gilort ce izvoraste din M-tii Parang.</a:t>
            </a:r>
          </a:p>
          <a:p>
            <a:r>
              <a:rPr lang="ro-RO" sz="1600" dirty="0"/>
              <a:t>Domeniul lacustru se compune din lacuri glaciare: Complexul de 12 lacuri Galcescu, si din lacuri de baraj antropic: L. Vidra pe raul Lotru, L. Oasa si L. Galceag pe raul Sebes.</a:t>
            </a:r>
          </a:p>
        </p:txBody>
      </p:sp>
      <p:sp>
        <p:nvSpPr>
          <p:cNvPr id="4" name="Slide Number Placeholder 3">
            <a:extLst>
              <a:ext uri="{FF2B5EF4-FFF2-40B4-BE49-F238E27FC236}">
                <a16:creationId xmlns:a16="http://schemas.microsoft.com/office/drawing/2014/main" id="{1EE41CFD-DF84-420F-94B3-888C58B7452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3531106829"/>
      </p:ext>
    </p:extLst>
  </p:cSld>
  <p:clrMapOvr>
    <a:masterClrMapping/>
  </p:clrMapOvr>
</p:sld>
</file>

<file path=ppt/theme/theme1.xml><?xml version="1.0" encoding="utf-8"?>
<a:theme xmlns:a="http://schemas.openxmlformats.org/drawingml/2006/main" name="Dion template">
  <a:themeElements>
    <a:clrScheme name="Custom 347">
      <a:dk1>
        <a:srgbClr val="434343"/>
      </a:dk1>
      <a:lt1>
        <a:srgbClr val="FFFFFF"/>
      </a:lt1>
      <a:dk2>
        <a:srgbClr val="8A9BA6"/>
      </a:dk2>
      <a:lt2>
        <a:srgbClr val="D8DEE2"/>
      </a:lt2>
      <a:accent1>
        <a:srgbClr val="99BAB6"/>
      </a:accent1>
      <a:accent2>
        <a:srgbClr val="6B93A0"/>
      </a:accent2>
      <a:accent3>
        <a:srgbClr val="C0C99A"/>
      </a:accent3>
      <a:accent4>
        <a:srgbClr val="96B079"/>
      </a:accent4>
      <a:accent5>
        <a:srgbClr val="F3EDD7"/>
      </a:accent5>
      <a:accent6>
        <a:srgbClr val="C3B3A3"/>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1186</Words>
  <Application>Microsoft Office PowerPoint</Application>
  <PresentationFormat>On-screen Show (16:9)</PresentationFormat>
  <Paragraphs>53</Paragraphs>
  <Slides>15</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Frank Ruhl Libre</vt:lpstr>
      <vt:lpstr>Libre Baskerville</vt:lpstr>
      <vt:lpstr>Calibri</vt:lpstr>
      <vt:lpstr>Frank Ruhl Libre Medium</vt:lpstr>
      <vt:lpstr>Arial</vt:lpstr>
      <vt:lpstr>Dion template</vt:lpstr>
      <vt:lpstr>GRUPA PARANG SI LACUL ROSU</vt:lpstr>
      <vt:lpstr>1. GRUPA PARANG</vt:lpstr>
      <vt:lpstr>PowerPoint Presentation</vt:lpstr>
      <vt:lpstr>LIMITELE SI GENEZA</vt:lpstr>
      <vt:lpstr>PowerPoint Presentation</vt:lpstr>
      <vt:lpstr>CARACTERISTICI GENERALE</vt:lpstr>
      <vt:lpstr>PowerPoint Presentation</vt:lpstr>
      <vt:lpstr>CLIMA</vt:lpstr>
      <vt:lpstr>HIDROGRAFIA</vt:lpstr>
      <vt:lpstr>VEGETATIA SI FAUNA</vt:lpstr>
      <vt:lpstr>SOLURILE, HAZARDELE SI RESURSELE NATURALE</vt:lpstr>
      <vt:lpstr>2. LACUL ROSU</vt:lpstr>
      <vt:lpstr>PowerPoint Presentation</vt:lpstr>
      <vt:lpstr>PowerPoint Presentation</vt:lpstr>
      <vt:lpstr>LACUL ROSU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GRUPA PARANG SI LACUL ROSU</dc:title>
  <cp:lastModifiedBy>ArminC</cp:lastModifiedBy>
  <cp:revision>13</cp:revision>
  <dcterms:modified xsi:type="dcterms:W3CDTF">2021-11-08T14:37:37Z</dcterms:modified>
</cp:coreProperties>
</file>